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93" r:id="rId2"/>
  </p:sldMasterIdLst>
  <p:notesMasterIdLst>
    <p:notesMasterId r:id="rId20"/>
  </p:notesMasterIdLst>
  <p:sldIdLst>
    <p:sldId id="370" r:id="rId3"/>
    <p:sldId id="299" r:id="rId4"/>
    <p:sldId id="300" r:id="rId5"/>
    <p:sldId id="301" r:id="rId6"/>
    <p:sldId id="302" r:id="rId7"/>
    <p:sldId id="303" r:id="rId8"/>
    <p:sldId id="304" r:id="rId9"/>
    <p:sldId id="305" r:id="rId10"/>
    <p:sldId id="306" r:id="rId11"/>
    <p:sldId id="307" r:id="rId12"/>
    <p:sldId id="308" r:id="rId13"/>
    <p:sldId id="309" r:id="rId14"/>
    <p:sldId id="310" r:id="rId15"/>
    <p:sldId id="311" r:id="rId16"/>
    <p:sldId id="312" r:id="rId17"/>
    <p:sldId id="313" r:id="rId18"/>
    <p:sldId id="31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72"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C6FCD7-EFBD-4423-A572-392E990DAE12}" type="datetimeFigureOut">
              <a:rPr lang="en-US" smtClean="0"/>
              <a:t>5/13/2023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37FF0D-3108-4406-A6C2-4DB64F82457E}" type="slidenum">
              <a:rPr lang="en-US" smtClean="0"/>
              <a:t>‹#›</a:t>
            </a:fld>
            <a:endParaRPr lang="en-US"/>
          </a:p>
        </p:txBody>
      </p:sp>
    </p:spTree>
    <p:extLst>
      <p:ext uri="{BB962C8B-B14F-4D97-AF65-F5344CB8AC3E}">
        <p14:creationId xmlns:p14="http://schemas.microsoft.com/office/powerpoint/2010/main" val="2667416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9C31A07-1989-A1AD-9B09-258E4DC2C645}"/>
              </a:ext>
            </a:extLst>
          </p:cNvPr>
          <p:cNvSpPr>
            <a:spLocks noGrp="1" noChangeArrowheads="1"/>
          </p:cNvSpPr>
          <p:nvPr>
            <p:ph type="sldNum" sz="quarter" idx="5"/>
          </p:nvPr>
        </p:nvSpPr>
        <p:spPr>
          <a:ln/>
        </p:spPr>
        <p:txBody>
          <a:bodyPr/>
          <a:lstStyle/>
          <a:p>
            <a:fld id="{4BA9BB18-D6DC-4C1E-BCA7-5AC6C07EF86F}" type="slidenum">
              <a:rPr lang="en-US" altLang="en-US"/>
              <a:pPr/>
              <a:t>1</a:t>
            </a:fld>
            <a:endParaRPr lang="en-US" altLang="en-US"/>
          </a:p>
        </p:txBody>
      </p:sp>
      <p:sp>
        <p:nvSpPr>
          <p:cNvPr id="421890" name="Rectangle 2">
            <a:extLst>
              <a:ext uri="{FF2B5EF4-FFF2-40B4-BE49-F238E27FC236}">
                <a16:creationId xmlns:a16="http://schemas.microsoft.com/office/drawing/2014/main" id="{AB171BC7-C2EE-141E-428C-981EDA0CF382}"/>
              </a:ext>
            </a:extLst>
          </p:cNvPr>
          <p:cNvSpPr>
            <a:spLocks noRot="1" noChangeArrowheads="1" noTextEdit="1"/>
          </p:cNvSpPr>
          <p:nvPr>
            <p:ph type="sldImg"/>
          </p:nvPr>
        </p:nvSpPr>
        <p:spPr>
          <a:ln/>
        </p:spPr>
      </p:sp>
      <p:sp>
        <p:nvSpPr>
          <p:cNvPr id="421891" name="Rectangle 3">
            <a:extLst>
              <a:ext uri="{FF2B5EF4-FFF2-40B4-BE49-F238E27FC236}">
                <a16:creationId xmlns:a16="http://schemas.microsoft.com/office/drawing/2014/main" id="{007CE493-F5EB-D4EA-9C13-9AFE3AF54DB4}"/>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27504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D3C50E4-F20C-DDA6-79F6-C8015CABF6E9}"/>
              </a:ext>
            </a:extLst>
          </p:cNvPr>
          <p:cNvSpPr>
            <a:spLocks noGrp="1" noChangeArrowheads="1"/>
          </p:cNvSpPr>
          <p:nvPr>
            <p:ph type="sldNum" sz="quarter" idx="5"/>
          </p:nvPr>
        </p:nvSpPr>
        <p:spPr>
          <a:ln/>
        </p:spPr>
        <p:txBody>
          <a:bodyPr/>
          <a:lstStyle/>
          <a:p>
            <a:fld id="{816B8AAA-307B-487B-9857-66502C75DA9A}" type="slidenum">
              <a:rPr lang="en-US" altLang="en-US"/>
              <a:pPr/>
              <a:t>10</a:t>
            </a:fld>
            <a:endParaRPr lang="en-US" altLang="en-US"/>
          </a:p>
        </p:txBody>
      </p:sp>
      <p:sp>
        <p:nvSpPr>
          <p:cNvPr id="161794" name="Rectangle 2">
            <a:extLst>
              <a:ext uri="{FF2B5EF4-FFF2-40B4-BE49-F238E27FC236}">
                <a16:creationId xmlns:a16="http://schemas.microsoft.com/office/drawing/2014/main" id="{D4967B6F-9477-2D73-D3E2-75C58F912747}"/>
              </a:ext>
            </a:extLst>
          </p:cNvPr>
          <p:cNvSpPr>
            <a:spLocks noRot="1" noChangeArrowheads="1" noTextEdit="1"/>
          </p:cNvSpPr>
          <p:nvPr>
            <p:ph type="sldImg"/>
          </p:nvPr>
        </p:nvSpPr>
        <p:spPr>
          <a:ln/>
        </p:spPr>
      </p:sp>
      <p:sp>
        <p:nvSpPr>
          <p:cNvPr id="161795" name="Rectangle 3">
            <a:extLst>
              <a:ext uri="{FF2B5EF4-FFF2-40B4-BE49-F238E27FC236}">
                <a16:creationId xmlns:a16="http://schemas.microsoft.com/office/drawing/2014/main" id="{69D662DA-4032-D610-4800-231976B1997B}"/>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9734B97-CCAE-C345-84CD-8F6582491FEC}"/>
              </a:ext>
            </a:extLst>
          </p:cNvPr>
          <p:cNvSpPr>
            <a:spLocks noGrp="1" noChangeArrowheads="1"/>
          </p:cNvSpPr>
          <p:nvPr>
            <p:ph type="sldNum" sz="quarter" idx="5"/>
          </p:nvPr>
        </p:nvSpPr>
        <p:spPr>
          <a:ln/>
        </p:spPr>
        <p:txBody>
          <a:bodyPr/>
          <a:lstStyle/>
          <a:p>
            <a:fld id="{FD50235F-01BF-4378-AA0C-B8CE43D1D76A}" type="slidenum">
              <a:rPr lang="en-US" altLang="en-US"/>
              <a:pPr/>
              <a:t>11</a:t>
            </a:fld>
            <a:endParaRPr lang="en-US" altLang="en-US"/>
          </a:p>
        </p:txBody>
      </p:sp>
      <p:sp>
        <p:nvSpPr>
          <p:cNvPr id="162818" name="Rectangle 2">
            <a:extLst>
              <a:ext uri="{FF2B5EF4-FFF2-40B4-BE49-F238E27FC236}">
                <a16:creationId xmlns:a16="http://schemas.microsoft.com/office/drawing/2014/main" id="{D113FA3E-2C69-3759-D383-0A373F035D23}"/>
              </a:ext>
            </a:extLst>
          </p:cNvPr>
          <p:cNvSpPr>
            <a:spLocks noRot="1" noChangeArrowheads="1" noTextEdit="1"/>
          </p:cNvSpPr>
          <p:nvPr>
            <p:ph type="sldImg"/>
          </p:nvPr>
        </p:nvSpPr>
        <p:spPr>
          <a:ln/>
        </p:spPr>
      </p:sp>
      <p:sp>
        <p:nvSpPr>
          <p:cNvPr id="162819" name="Rectangle 3">
            <a:extLst>
              <a:ext uri="{FF2B5EF4-FFF2-40B4-BE49-F238E27FC236}">
                <a16:creationId xmlns:a16="http://schemas.microsoft.com/office/drawing/2014/main" id="{1C3D5547-101D-9BEC-9A7A-FF33149A5C3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2060010-BFA5-B1F2-6AFE-A89D4FC7A6BE}"/>
              </a:ext>
            </a:extLst>
          </p:cNvPr>
          <p:cNvSpPr>
            <a:spLocks noGrp="1" noChangeArrowheads="1"/>
          </p:cNvSpPr>
          <p:nvPr>
            <p:ph type="sldNum" sz="quarter" idx="5"/>
          </p:nvPr>
        </p:nvSpPr>
        <p:spPr>
          <a:ln/>
        </p:spPr>
        <p:txBody>
          <a:bodyPr/>
          <a:lstStyle/>
          <a:p>
            <a:fld id="{A4AB9758-E02F-4E03-972C-D9C7D48D5BB3}" type="slidenum">
              <a:rPr lang="en-US" altLang="en-US"/>
              <a:pPr/>
              <a:t>12</a:t>
            </a:fld>
            <a:endParaRPr lang="en-US" altLang="en-US"/>
          </a:p>
        </p:txBody>
      </p:sp>
      <p:sp>
        <p:nvSpPr>
          <p:cNvPr id="172034" name="Rectangle 2">
            <a:extLst>
              <a:ext uri="{FF2B5EF4-FFF2-40B4-BE49-F238E27FC236}">
                <a16:creationId xmlns:a16="http://schemas.microsoft.com/office/drawing/2014/main" id="{D4F8B174-576D-33E3-06CA-81D1993FCCF1}"/>
              </a:ext>
            </a:extLst>
          </p:cNvPr>
          <p:cNvSpPr>
            <a:spLocks noRot="1" noChangeArrowheads="1" noTextEdit="1"/>
          </p:cNvSpPr>
          <p:nvPr>
            <p:ph type="sldImg"/>
          </p:nvPr>
        </p:nvSpPr>
        <p:spPr>
          <a:ln/>
        </p:spPr>
      </p:sp>
      <p:sp>
        <p:nvSpPr>
          <p:cNvPr id="172035" name="Rectangle 3">
            <a:extLst>
              <a:ext uri="{FF2B5EF4-FFF2-40B4-BE49-F238E27FC236}">
                <a16:creationId xmlns:a16="http://schemas.microsoft.com/office/drawing/2014/main" id="{741AC34C-E221-F73B-15FF-FF83E755E68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2D6B849-070E-8526-2760-AFF635972EB7}"/>
              </a:ext>
            </a:extLst>
          </p:cNvPr>
          <p:cNvSpPr>
            <a:spLocks noGrp="1" noChangeArrowheads="1"/>
          </p:cNvSpPr>
          <p:nvPr>
            <p:ph type="sldNum" sz="quarter" idx="5"/>
          </p:nvPr>
        </p:nvSpPr>
        <p:spPr>
          <a:ln/>
        </p:spPr>
        <p:txBody>
          <a:bodyPr/>
          <a:lstStyle/>
          <a:p>
            <a:fld id="{DBC36F47-F2DE-45C8-A450-9EB4FE6D980A}" type="slidenum">
              <a:rPr lang="en-US" altLang="en-US"/>
              <a:pPr/>
              <a:t>13</a:t>
            </a:fld>
            <a:endParaRPr lang="en-US" altLang="en-US"/>
          </a:p>
        </p:txBody>
      </p:sp>
      <p:sp>
        <p:nvSpPr>
          <p:cNvPr id="173058" name="Rectangle 2">
            <a:extLst>
              <a:ext uri="{FF2B5EF4-FFF2-40B4-BE49-F238E27FC236}">
                <a16:creationId xmlns:a16="http://schemas.microsoft.com/office/drawing/2014/main" id="{1DEEEF9E-39FD-7B52-5482-67601EA4449E}"/>
              </a:ext>
            </a:extLst>
          </p:cNvPr>
          <p:cNvSpPr>
            <a:spLocks noRot="1" noChangeArrowheads="1" noTextEdit="1"/>
          </p:cNvSpPr>
          <p:nvPr>
            <p:ph type="sldImg"/>
          </p:nvPr>
        </p:nvSpPr>
        <p:spPr>
          <a:ln/>
        </p:spPr>
      </p:sp>
      <p:sp>
        <p:nvSpPr>
          <p:cNvPr id="173059" name="Rectangle 3">
            <a:extLst>
              <a:ext uri="{FF2B5EF4-FFF2-40B4-BE49-F238E27FC236}">
                <a16:creationId xmlns:a16="http://schemas.microsoft.com/office/drawing/2014/main" id="{6879765E-7158-ABC1-2B35-93AB9E0B922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D7463FE-CE6B-6E94-4AD1-DD6DCDD50FB4}"/>
              </a:ext>
            </a:extLst>
          </p:cNvPr>
          <p:cNvSpPr>
            <a:spLocks noGrp="1" noChangeArrowheads="1"/>
          </p:cNvSpPr>
          <p:nvPr>
            <p:ph type="sldNum" sz="quarter" idx="5"/>
          </p:nvPr>
        </p:nvSpPr>
        <p:spPr>
          <a:ln/>
        </p:spPr>
        <p:txBody>
          <a:bodyPr/>
          <a:lstStyle/>
          <a:p>
            <a:fld id="{AA96ECB0-8CCF-497F-B0FB-66DE9F00344B}" type="slidenum">
              <a:rPr lang="en-US" altLang="en-US"/>
              <a:pPr/>
              <a:t>14</a:t>
            </a:fld>
            <a:endParaRPr lang="en-US" altLang="en-US"/>
          </a:p>
        </p:txBody>
      </p:sp>
      <p:sp>
        <p:nvSpPr>
          <p:cNvPr id="174082" name="Rectangle 2">
            <a:extLst>
              <a:ext uri="{FF2B5EF4-FFF2-40B4-BE49-F238E27FC236}">
                <a16:creationId xmlns:a16="http://schemas.microsoft.com/office/drawing/2014/main" id="{8C2F053E-D9DC-29AD-2B03-B1241B0A40ED}"/>
              </a:ext>
            </a:extLst>
          </p:cNvPr>
          <p:cNvSpPr>
            <a:spLocks noRot="1" noChangeArrowheads="1" noTextEdit="1"/>
          </p:cNvSpPr>
          <p:nvPr>
            <p:ph type="sldImg"/>
          </p:nvPr>
        </p:nvSpPr>
        <p:spPr>
          <a:ln/>
        </p:spPr>
      </p:sp>
      <p:sp>
        <p:nvSpPr>
          <p:cNvPr id="174083" name="Rectangle 3">
            <a:extLst>
              <a:ext uri="{FF2B5EF4-FFF2-40B4-BE49-F238E27FC236}">
                <a16:creationId xmlns:a16="http://schemas.microsoft.com/office/drawing/2014/main" id="{1C82167B-942F-B55C-18E9-AB521CF14A6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A23F310-C72B-B183-6922-D85DCE081485}"/>
              </a:ext>
            </a:extLst>
          </p:cNvPr>
          <p:cNvSpPr>
            <a:spLocks noGrp="1" noChangeArrowheads="1"/>
          </p:cNvSpPr>
          <p:nvPr>
            <p:ph type="sldNum" sz="quarter" idx="5"/>
          </p:nvPr>
        </p:nvSpPr>
        <p:spPr>
          <a:ln/>
        </p:spPr>
        <p:txBody>
          <a:bodyPr/>
          <a:lstStyle/>
          <a:p>
            <a:fld id="{3CC303F6-0CCB-45A4-AC53-5A0888369B7B}" type="slidenum">
              <a:rPr lang="en-US" altLang="en-US"/>
              <a:pPr/>
              <a:t>15</a:t>
            </a:fld>
            <a:endParaRPr lang="en-US" altLang="en-US"/>
          </a:p>
        </p:txBody>
      </p:sp>
      <p:sp>
        <p:nvSpPr>
          <p:cNvPr id="175106" name="Rectangle 2">
            <a:extLst>
              <a:ext uri="{FF2B5EF4-FFF2-40B4-BE49-F238E27FC236}">
                <a16:creationId xmlns:a16="http://schemas.microsoft.com/office/drawing/2014/main" id="{9D4A4B94-3B4F-3AA8-DF71-CF1E8655D879}"/>
              </a:ext>
            </a:extLst>
          </p:cNvPr>
          <p:cNvSpPr>
            <a:spLocks noRot="1" noChangeArrowheads="1" noTextEdit="1"/>
          </p:cNvSpPr>
          <p:nvPr>
            <p:ph type="sldImg"/>
          </p:nvPr>
        </p:nvSpPr>
        <p:spPr>
          <a:ln/>
        </p:spPr>
      </p:sp>
      <p:sp>
        <p:nvSpPr>
          <p:cNvPr id="175107" name="Rectangle 3">
            <a:extLst>
              <a:ext uri="{FF2B5EF4-FFF2-40B4-BE49-F238E27FC236}">
                <a16:creationId xmlns:a16="http://schemas.microsoft.com/office/drawing/2014/main" id="{04DA1F0A-B579-687B-267F-5E403A51A4C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064E61E-DF2C-DB5E-9EA6-C501BC9EF60C}"/>
              </a:ext>
            </a:extLst>
          </p:cNvPr>
          <p:cNvSpPr>
            <a:spLocks noGrp="1" noChangeArrowheads="1"/>
          </p:cNvSpPr>
          <p:nvPr>
            <p:ph type="sldNum" sz="quarter" idx="5"/>
          </p:nvPr>
        </p:nvSpPr>
        <p:spPr>
          <a:ln/>
        </p:spPr>
        <p:txBody>
          <a:bodyPr/>
          <a:lstStyle/>
          <a:p>
            <a:fld id="{A595ECF9-FBAE-4121-A99D-733D923983A5}" type="slidenum">
              <a:rPr lang="en-US" altLang="en-US"/>
              <a:pPr/>
              <a:t>16</a:t>
            </a:fld>
            <a:endParaRPr lang="en-US" altLang="en-US"/>
          </a:p>
        </p:txBody>
      </p:sp>
      <p:sp>
        <p:nvSpPr>
          <p:cNvPr id="176130" name="Rectangle 2">
            <a:extLst>
              <a:ext uri="{FF2B5EF4-FFF2-40B4-BE49-F238E27FC236}">
                <a16:creationId xmlns:a16="http://schemas.microsoft.com/office/drawing/2014/main" id="{7FA99EED-A2B8-1C6E-25ED-C5BB64D82306}"/>
              </a:ext>
            </a:extLst>
          </p:cNvPr>
          <p:cNvSpPr>
            <a:spLocks noRot="1" noChangeArrowheads="1" noTextEdit="1"/>
          </p:cNvSpPr>
          <p:nvPr>
            <p:ph type="sldImg"/>
          </p:nvPr>
        </p:nvSpPr>
        <p:spPr>
          <a:ln/>
        </p:spPr>
      </p:sp>
      <p:sp>
        <p:nvSpPr>
          <p:cNvPr id="176131" name="Rectangle 3">
            <a:extLst>
              <a:ext uri="{FF2B5EF4-FFF2-40B4-BE49-F238E27FC236}">
                <a16:creationId xmlns:a16="http://schemas.microsoft.com/office/drawing/2014/main" id="{084729CF-F48C-E1FD-0657-37E57902EF4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03F3508-8899-8896-2B62-876EA45C46A7}"/>
              </a:ext>
            </a:extLst>
          </p:cNvPr>
          <p:cNvSpPr>
            <a:spLocks noGrp="1" noChangeArrowheads="1"/>
          </p:cNvSpPr>
          <p:nvPr>
            <p:ph type="sldNum" sz="quarter" idx="5"/>
          </p:nvPr>
        </p:nvSpPr>
        <p:spPr>
          <a:ln/>
        </p:spPr>
        <p:txBody>
          <a:bodyPr/>
          <a:lstStyle/>
          <a:p>
            <a:fld id="{62B216F8-65BD-4834-807F-9527F933C800}" type="slidenum">
              <a:rPr lang="en-US" altLang="en-US"/>
              <a:pPr/>
              <a:t>17</a:t>
            </a:fld>
            <a:endParaRPr lang="en-US" altLang="en-US"/>
          </a:p>
        </p:txBody>
      </p:sp>
      <p:sp>
        <p:nvSpPr>
          <p:cNvPr id="177154" name="Rectangle 2">
            <a:extLst>
              <a:ext uri="{FF2B5EF4-FFF2-40B4-BE49-F238E27FC236}">
                <a16:creationId xmlns:a16="http://schemas.microsoft.com/office/drawing/2014/main" id="{7E1F09F2-B5CE-7418-27F1-39F32008C531}"/>
              </a:ext>
            </a:extLst>
          </p:cNvPr>
          <p:cNvSpPr>
            <a:spLocks noRot="1" noChangeArrowheads="1" noTextEdit="1"/>
          </p:cNvSpPr>
          <p:nvPr>
            <p:ph type="sldImg"/>
          </p:nvPr>
        </p:nvSpPr>
        <p:spPr>
          <a:ln/>
        </p:spPr>
      </p:sp>
      <p:sp>
        <p:nvSpPr>
          <p:cNvPr id="177155" name="Rectangle 3">
            <a:extLst>
              <a:ext uri="{FF2B5EF4-FFF2-40B4-BE49-F238E27FC236}">
                <a16:creationId xmlns:a16="http://schemas.microsoft.com/office/drawing/2014/main" id="{CB9E63C1-C448-489D-C830-01E0057BC3E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806F699-E335-9EA3-4540-C53213ED98A8}"/>
              </a:ext>
            </a:extLst>
          </p:cNvPr>
          <p:cNvSpPr>
            <a:spLocks noGrp="1" noChangeArrowheads="1"/>
          </p:cNvSpPr>
          <p:nvPr>
            <p:ph type="sldNum" sz="quarter" idx="5"/>
          </p:nvPr>
        </p:nvSpPr>
        <p:spPr>
          <a:ln/>
        </p:spPr>
        <p:txBody>
          <a:bodyPr/>
          <a:lstStyle/>
          <a:p>
            <a:fld id="{9921E67D-A17D-4940-80B1-DE4043C2F329}" type="slidenum">
              <a:rPr lang="en-US" altLang="en-US"/>
              <a:pPr/>
              <a:t>2</a:t>
            </a:fld>
            <a:endParaRPr lang="en-US" altLang="en-US"/>
          </a:p>
        </p:txBody>
      </p:sp>
      <p:sp>
        <p:nvSpPr>
          <p:cNvPr id="151554" name="Rectangle 2">
            <a:extLst>
              <a:ext uri="{FF2B5EF4-FFF2-40B4-BE49-F238E27FC236}">
                <a16:creationId xmlns:a16="http://schemas.microsoft.com/office/drawing/2014/main" id="{6B4A05FC-A67A-5EBB-014D-BDC99EEA979D}"/>
              </a:ext>
            </a:extLst>
          </p:cNvPr>
          <p:cNvSpPr>
            <a:spLocks noRot="1" noChangeArrowheads="1" noTextEdit="1"/>
          </p:cNvSpPr>
          <p:nvPr>
            <p:ph type="sldImg"/>
          </p:nvPr>
        </p:nvSpPr>
        <p:spPr>
          <a:ln/>
        </p:spPr>
      </p:sp>
      <p:sp>
        <p:nvSpPr>
          <p:cNvPr id="151555" name="Rectangle 3">
            <a:extLst>
              <a:ext uri="{FF2B5EF4-FFF2-40B4-BE49-F238E27FC236}">
                <a16:creationId xmlns:a16="http://schemas.microsoft.com/office/drawing/2014/main" id="{123CA402-B13D-087F-8F29-F686DB0BFFB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5F6DA99-A4D3-D2A3-6204-4114E7EA2C2B}"/>
              </a:ext>
            </a:extLst>
          </p:cNvPr>
          <p:cNvSpPr>
            <a:spLocks noGrp="1" noChangeArrowheads="1"/>
          </p:cNvSpPr>
          <p:nvPr>
            <p:ph type="sldNum" sz="quarter" idx="5"/>
          </p:nvPr>
        </p:nvSpPr>
        <p:spPr>
          <a:ln/>
        </p:spPr>
        <p:txBody>
          <a:bodyPr/>
          <a:lstStyle/>
          <a:p>
            <a:fld id="{4144BCF8-EBCF-4024-A7E4-A804D1F1AB47}" type="slidenum">
              <a:rPr lang="en-US" altLang="en-US"/>
              <a:pPr/>
              <a:t>3</a:t>
            </a:fld>
            <a:endParaRPr lang="en-US" altLang="en-US"/>
          </a:p>
        </p:txBody>
      </p:sp>
      <p:sp>
        <p:nvSpPr>
          <p:cNvPr id="152578" name="Rectangle 2">
            <a:extLst>
              <a:ext uri="{FF2B5EF4-FFF2-40B4-BE49-F238E27FC236}">
                <a16:creationId xmlns:a16="http://schemas.microsoft.com/office/drawing/2014/main" id="{FD970DE6-C3D1-3C94-34CF-DF4F835E4608}"/>
              </a:ext>
            </a:extLst>
          </p:cNvPr>
          <p:cNvSpPr>
            <a:spLocks noRot="1" noChangeArrowheads="1" noTextEdit="1"/>
          </p:cNvSpPr>
          <p:nvPr>
            <p:ph type="sldImg"/>
          </p:nvPr>
        </p:nvSpPr>
        <p:spPr>
          <a:ln/>
        </p:spPr>
      </p:sp>
      <p:sp>
        <p:nvSpPr>
          <p:cNvPr id="152579" name="Rectangle 3">
            <a:extLst>
              <a:ext uri="{FF2B5EF4-FFF2-40B4-BE49-F238E27FC236}">
                <a16:creationId xmlns:a16="http://schemas.microsoft.com/office/drawing/2014/main" id="{349198D6-067D-9BF2-9E24-22777DECDD6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353E934-6395-BC63-D139-CEA63D5EF60F}"/>
              </a:ext>
            </a:extLst>
          </p:cNvPr>
          <p:cNvSpPr>
            <a:spLocks noGrp="1" noChangeArrowheads="1"/>
          </p:cNvSpPr>
          <p:nvPr>
            <p:ph type="sldNum" sz="quarter" idx="5"/>
          </p:nvPr>
        </p:nvSpPr>
        <p:spPr>
          <a:ln/>
        </p:spPr>
        <p:txBody>
          <a:bodyPr/>
          <a:lstStyle/>
          <a:p>
            <a:fld id="{C8039BB5-DD92-4802-9E8B-DA75418E3221}" type="slidenum">
              <a:rPr lang="en-US" altLang="en-US"/>
              <a:pPr/>
              <a:t>4</a:t>
            </a:fld>
            <a:endParaRPr lang="en-US" altLang="en-US"/>
          </a:p>
        </p:txBody>
      </p:sp>
      <p:sp>
        <p:nvSpPr>
          <p:cNvPr id="153602" name="Rectangle 2">
            <a:extLst>
              <a:ext uri="{FF2B5EF4-FFF2-40B4-BE49-F238E27FC236}">
                <a16:creationId xmlns:a16="http://schemas.microsoft.com/office/drawing/2014/main" id="{5B81BF55-A435-087A-FB88-CC54D04AE16D}"/>
              </a:ext>
            </a:extLst>
          </p:cNvPr>
          <p:cNvSpPr>
            <a:spLocks noRot="1" noChangeArrowheads="1" noTextEdit="1"/>
          </p:cNvSpPr>
          <p:nvPr>
            <p:ph type="sldImg"/>
          </p:nvPr>
        </p:nvSpPr>
        <p:spPr>
          <a:ln/>
        </p:spPr>
      </p:sp>
      <p:sp>
        <p:nvSpPr>
          <p:cNvPr id="153603" name="Rectangle 3">
            <a:extLst>
              <a:ext uri="{FF2B5EF4-FFF2-40B4-BE49-F238E27FC236}">
                <a16:creationId xmlns:a16="http://schemas.microsoft.com/office/drawing/2014/main" id="{7D9B3308-A3CD-6945-A267-245BECEDFD9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14598F0-992F-E130-22B1-5D0BE89B5FCE}"/>
              </a:ext>
            </a:extLst>
          </p:cNvPr>
          <p:cNvSpPr>
            <a:spLocks noGrp="1" noChangeArrowheads="1"/>
          </p:cNvSpPr>
          <p:nvPr>
            <p:ph type="sldNum" sz="quarter" idx="5"/>
          </p:nvPr>
        </p:nvSpPr>
        <p:spPr>
          <a:ln/>
        </p:spPr>
        <p:txBody>
          <a:bodyPr/>
          <a:lstStyle/>
          <a:p>
            <a:fld id="{649B4CBB-98A1-4C50-8EF3-58818789D090}" type="slidenum">
              <a:rPr lang="en-US" altLang="en-US"/>
              <a:pPr/>
              <a:t>5</a:t>
            </a:fld>
            <a:endParaRPr lang="en-US" altLang="en-US"/>
          </a:p>
        </p:txBody>
      </p:sp>
      <p:sp>
        <p:nvSpPr>
          <p:cNvPr id="154626" name="Rectangle 2">
            <a:extLst>
              <a:ext uri="{FF2B5EF4-FFF2-40B4-BE49-F238E27FC236}">
                <a16:creationId xmlns:a16="http://schemas.microsoft.com/office/drawing/2014/main" id="{6797059C-FE03-5ECB-54E1-11BF15615C76}"/>
              </a:ext>
            </a:extLst>
          </p:cNvPr>
          <p:cNvSpPr>
            <a:spLocks noRot="1" noChangeArrowheads="1" noTextEdit="1"/>
          </p:cNvSpPr>
          <p:nvPr>
            <p:ph type="sldImg"/>
          </p:nvPr>
        </p:nvSpPr>
        <p:spPr>
          <a:ln/>
        </p:spPr>
      </p:sp>
      <p:sp>
        <p:nvSpPr>
          <p:cNvPr id="154627" name="Rectangle 3">
            <a:extLst>
              <a:ext uri="{FF2B5EF4-FFF2-40B4-BE49-F238E27FC236}">
                <a16:creationId xmlns:a16="http://schemas.microsoft.com/office/drawing/2014/main" id="{BA403146-BD7E-5778-1F80-39C2D81A660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2C2CD1B-B713-EDCC-E1F6-10F5A931C898}"/>
              </a:ext>
            </a:extLst>
          </p:cNvPr>
          <p:cNvSpPr>
            <a:spLocks noGrp="1" noChangeArrowheads="1"/>
          </p:cNvSpPr>
          <p:nvPr>
            <p:ph type="sldNum" sz="quarter" idx="5"/>
          </p:nvPr>
        </p:nvSpPr>
        <p:spPr>
          <a:ln/>
        </p:spPr>
        <p:txBody>
          <a:bodyPr/>
          <a:lstStyle/>
          <a:p>
            <a:fld id="{E607EED9-26F3-4B75-89F4-57677EE33BC7}" type="slidenum">
              <a:rPr lang="en-US" altLang="en-US"/>
              <a:pPr/>
              <a:t>6</a:t>
            </a:fld>
            <a:endParaRPr lang="en-US" altLang="en-US"/>
          </a:p>
        </p:txBody>
      </p:sp>
      <p:sp>
        <p:nvSpPr>
          <p:cNvPr id="155650" name="Rectangle 2">
            <a:extLst>
              <a:ext uri="{FF2B5EF4-FFF2-40B4-BE49-F238E27FC236}">
                <a16:creationId xmlns:a16="http://schemas.microsoft.com/office/drawing/2014/main" id="{C0C7611C-8AF7-0017-DDF3-1407E6FA6DC9}"/>
              </a:ext>
            </a:extLst>
          </p:cNvPr>
          <p:cNvSpPr>
            <a:spLocks noRot="1" noChangeArrowheads="1" noTextEdit="1"/>
          </p:cNvSpPr>
          <p:nvPr>
            <p:ph type="sldImg"/>
          </p:nvPr>
        </p:nvSpPr>
        <p:spPr>
          <a:ln/>
        </p:spPr>
      </p:sp>
      <p:sp>
        <p:nvSpPr>
          <p:cNvPr id="155651" name="Rectangle 3">
            <a:extLst>
              <a:ext uri="{FF2B5EF4-FFF2-40B4-BE49-F238E27FC236}">
                <a16:creationId xmlns:a16="http://schemas.microsoft.com/office/drawing/2014/main" id="{80B98504-C48F-9E1C-5E5B-2265B25D208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81AA9D5-7449-009D-227B-0E8033C5E160}"/>
              </a:ext>
            </a:extLst>
          </p:cNvPr>
          <p:cNvSpPr>
            <a:spLocks noGrp="1" noChangeArrowheads="1"/>
          </p:cNvSpPr>
          <p:nvPr>
            <p:ph type="sldNum" sz="quarter" idx="5"/>
          </p:nvPr>
        </p:nvSpPr>
        <p:spPr>
          <a:ln/>
        </p:spPr>
        <p:txBody>
          <a:bodyPr/>
          <a:lstStyle/>
          <a:p>
            <a:fld id="{88DB9C58-4E93-4B85-9D29-9F97BADFB628}" type="slidenum">
              <a:rPr lang="en-US" altLang="en-US"/>
              <a:pPr/>
              <a:t>7</a:t>
            </a:fld>
            <a:endParaRPr lang="en-US" altLang="en-US"/>
          </a:p>
        </p:txBody>
      </p:sp>
      <p:sp>
        <p:nvSpPr>
          <p:cNvPr id="156674" name="Rectangle 2">
            <a:extLst>
              <a:ext uri="{FF2B5EF4-FFF2-40B4-BE49-F238E27FC236}">
                <a16:creationId xmlns:a16="http://schemas.microsoft.com/office/drawing/2014/main" id="{E6C3EC52-0C90-198B-FB87-7872BC556A6E}"/>
              </a:ext>
            </a:extLst>
          </p:cNvPr>
          <p:cNvSpPr>
            <a:spLocks noRot="1" noChangeArrowheads="1" noTextEdit="1"/>
          </p:cNvSpPr>
          <p:nvPr>
            <p:ph type="sldImg"/>
          </p:nvPr>
        </p:nvSpPr>
        <p:spPr>
          <a:ln/>
        </p:spPr>
      </p:sp>
      <p:sp>
        <p:nvSpPr>
          <p:cNvPr id="156675" name="Rectangle 3">
            <a:extLst>
              <a:ext uri="{FF2B5EF4-FFF2-40B4-BE49-F238E27FC236}">
                <a16:creationId xmlns:a16="http://schemas.microsoft.com/office/drawing/2014/main" id="{B0D2A4BA-5EAC-A647-24C3-26664A31280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0C3F2C5-91AB-6C56-0A73-0622871AC2B2}"/>
              </a:ext>
            </a:extLst>
          </p:cNvPr>
          <p:cNvSpPr>
            <a:spLocks noGrp="1" noChangeArrowheads="1"/>
          </p:cNvSpPr>
          <p:nvPr>
            <p:ph type="sldNum" sz="quarter" idx="5"/>
          </p:nvPr>
        </p:nvSpPr>
        <p:spPr>
          <a:ln/>
        </p:spPr>
        <p:txBody>
          <a:bodyPr/>
          <a:lstStyle/>
          <a:p>
            <a:fld id="{5CE7725C-4CCD-49D6-B25A-D844182EAC7B}" type="slidenum">
              <a:rPr lang="en-US" altLang="en-US"/>
              <a:pPr/>
              <a:t>8</a:t>
            </a:fld>
            <a:endParaRPr lang="en-US" altLang="en-US"/>
          </a:p>
        </p:txBody>
      </p:sp>
      <p:sp>
        <p:nvSpPr>
          <p:cNvPr id="157698" name="Rectangle 2">
            <a:extLst>
              <a:ext uri="{FF2B5EF4-FFF2-40B4-BE49-F238E27FC236}">
                <a16:creationId xmlns:a16="http://schemas.microsoft.com/office/drawing/2014/main" id="{FCA13B9E-969D-B67E-EDDC-757B8288DA63}"/>
              </a:ext>
            </a:extLst>
          </p:cNvPr>
          <p:cNvSpPr>
            <a:spLocks noRot="1" noChangeArrowheads="1" noTextEdit="1"/>
          </p:cNvSpPr>
          <p:nvPr>
            <p:ph type="sldImg"/>
          </p:nvPr>
        </p:nvSpPr>
        <p:spPr>
          <a:ln/>
        </p:spPr>
      </p:sp>
      <p:sp>
        <p:nvSpPr>
          <p:cNvPr id="157699" name="Rectangle 3">
            <a:extLst>
              <a:ext uri="{FF2B5EF4-FFF2-40B4-BE49-F238E27FC236}">
                <a16:creationId xmlns:a16="http://schemas.microsoft.com/office/drawing/2014/main" id="{8E6B2434-726B-DFE7-4A34-D9AAE61DFB6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E96683F-B427-C0C2-FCEA-F69D2A7FDFBD}"/>
              </a:ext>
            </a:extLst>
          </p:cNvPr>
          <p:cNvSpPr>
            <a:spLocks noGrp="1" noChangeArrowheads="1"/>
          </p:cNvSpPr>
          <p:nvPr>
            <p:ph type="sldNum" sz="quarter" idx="5"/>
          </p:nvPr>
        </p:nvSpPr>
        <p:spPr>
          <a:ln/>
        </p:spPr>
        <p:txBody>
          <a:bodyPr/>
          <a:lstStyle/>
          <a:p>
            <a:fld id="{574535D2-675E-4ECC-A3F1-B29D29DBE784}" type="slidenum">
              <a:rPr lang="en-US" altLang="en-US"/>
              <a:pPr/>
              <a:t>9</a:t>
            </a:fld>
            <a:endParaRPr lang="en-US" altLang="en-US"/>
          </a:p>
        </p:txBody>
      </p:sp>
      <p:sp>
        <p:nvSpPr>
          <p:cNvPr id="158722" name="Rectangle 2">
            <a:extLst>
              <a:ext uri="{FF2B5EF4-FFF2-40B4-BE49-F238E27FC236}">
                <a16:creationId xmlns:a16="http://schemas.microsoft.com/office/drawing/2014/main" id="{5496F220-D604-34DE-19B1-3F0131D4D0C7}"/>
              </a:ext>
            </a:extLst>
          </p:cNvPr>
          <p:cNvSpPr>
            <a:spLocks noRot="1" noChangeArrowheads="1" noTextEdit="1"/>
          </p:cNvSpPr>
          <p:nvPr>
            <p:ph type="sldImg"/>
          </p:nvPr>
        </p:nvSpPr>
        <p:spPr>
          <a:ln/>
        </p:spPr>
      </p:sp>
      <p:sp>
        <p:nvSpPr>
          <p:cNvPr id="158723" name="Rectangle 3">
            <a:extLst>
              <a:ext uri="{FF2B5EF4-FFF2-40B4-BE49-F238E27FC236}">
                <a16:creationId xmlns:a16="http://schemas.microsoft.com/office/drawing/2014/main" id="{0484A4C3-D8D9-6311-FC15-FAE2343A6F38}"/>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8B41A-B8E0-4D65-9AD5-CAC9AA4101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0DCD7B-49F3-41C3-A3E5-03BD917896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E90928-7051-4176-AF43-FB46B448AF65}"/>
              </a:ext>
            </a:extLst>
          </p:cNvPr>
          <p:cNvSpPr>
            <a:spLocks noGrp="1"/>
          </p:cNvSpPr>
          <p:nvPr>
            <p:ph type="dt" sz="half" idx="10"/>
          </p:nvPr>
        </p:nvSpPr>
        <p:spPr/>
        <p:txBody>
          <a:bodyPr/>
          <a:lstStyle/>
          <a:p>
            <a:fld id="{FD2470B8-96F8-42D0-9FB1-FD414F8B4E30}" type="datetime1">
              <a:rPr lang="en-US" smtClean="0"/>
              <a:t>5/13/2023</a:t>
            </a:fld>
            <a:endParaRPr lang="en-US"/>
          </a:p>
        </p:txBody>
      </p:sp>
      <p:sp>
        <p:nvSpPr>
          <p:cNvPr id="5" name="Footer Placeholder 4">
            <a:extLst>
              <a:ext uri="{FF2B5EF4-FFF2-40B4-BE49-F238E27FC236}">
                <a16:creationId xmlns:a16="http://schemas.microsoft.com/office/drawing/2014/main" id="{09C6C36D-9F2D-4132-AB2A-99D6F38ED6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3FC725-0F22-43D9-B218-40E06E243499}"/>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887785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DCB1E-B8B3-4099-9998-B1DEAD5CDF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C9C89E-B954-4BBD-8FC6-63D9712106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413943-8E2C-479E-A890-4082F72A6BB9}"/>
              </a:ext>
            </a:extLst>
          </p:cNvPr>
          <p:cNvSpPr>
            <a:spLocks noGrp="1"/>
          </p:cNvSpPr>
          <p:nvPr>
            <p:ph type="dt" sz="half" idx="10"/>
          </p:nvPr>
        </p:nvSpPr>
        <p:spPr/>
        <p:txBody>
          <a:bodyPr/>
          <a:lstStyle/>
          <a:p>
            <a:fld id="{03A4B6EE-3F1C-40A8-BAA7-D8D1D25FA34D}" type="datetime1">
              <a:rPr lang="en-US" smtClean="0"/>
              <a:t>5/13/2023</a:t>
            </a:fld>
            <a:endParaRPr lang="en-US"/>
          </a:p>
        </p:txBody>
      </p:sp>
      <p:sp>
        <p:nvSpPr>
          <p:cNvPr id="5" name="Footer Placeholder 4">
            <a:extLst>
              <a:ext uri="{FF2B5EF4-FFF2-40B4-BE49-F238E27FC236}">
                <a16:creationId xmlns:a16="http://schemas.microsoft.com/office/drawing/2014/main" id="{55B604B0-3DBA-4D52-ADB2-DC5CEF4419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661FA0-D26F-4FFC-8850-74922A338940}"/>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4143217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F595F7-9D7D-4C85-9C99-BE194AFE63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49E8BE-C4BA-4237-B360-FC4943A313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70A49F-B64E-4D0D-BB32-EA3E8F26407C}"/>
              </a:ext>
            </a:extLst>
          </p:cNvPr>
          <p:cNvSpPr>
            <a:spLocks noGrp="1"/>
          </p:cNvSpPr>
          <p:nvPr>
            <p:ph type="dt" sz="half" idx="10"/>
          </p:nvPr>
        </p:nvSpPr>
        <p:spPr/>
        <p:txBody>
          <a:bodyPr/>
          <a:lstStyle/>
          <a:p>
            <a:fld id="{22B49DCD-488C-48E6-B562-9E2144C6FF46}" type="datetime1">
              <a:rPr lang="en-US" smtClean="0"/>
              <a:t>5/13/2023</a:t>
            </a:fld>
            <a:endParaRPr lang="en-US"/>
          </a:p>
        </p:txBody>
      </p:sp>
      <p:sp>
        <p:nvSpPr>
          <p:cNvPr id="5" name="Footer Placeholder 4">
            <a:extLst>
              <a:ext uri="{FF2B5EF4-FFF2-40B4-BE49-F238E27FC236}">
                <a16:creationId xmlns:a16="http://schemas.microsoft.com/office/drawing/2014/main" id="{38FDC6AD-EC63-4D87-9E40-7B7D6340B1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3CB9E5-01A1-4ED1-B801-129D0CB7524C}"/>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344722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34107834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AB13CA64-8F4F-4212-964E-F8E795940701}" type="slidenum">
              <a:rPr lang="en-US" altLang="en-US" smtClean="0"/>
              <a:pPr/>
              <a:t>‹#›</a:t>
            </a:fld>
            <a:endParaRPr lang="en-US" altLang="en-US"/>
          </a:p>
        </p:txBody>
      </p:sp>
    </p:spTree>
    <p:extLst>
      <p:ext uri="{BB962C8B-B14F-4D97-AF65-F5344CB8AC3E}">
        <p14:creationId xmlns:p14="http://schemas.microsoft.com/office/powerpoint/2010/main" val="28241502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89063830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6E9974-F0DC-4DB8-9A38-2F8F55216D11}" type="datetime1">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267550701"/>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6E9974-F0DC-4DB8-9A38-2F8F55216D11}" type="datetime1">
              <a:rPr lang="en-US" smtClean="0"/>
              <a:t>5/13/2023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3226431778"/>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6E9974-F0DC-4DB8-9A38-2F8F55216D11}" type="datetime1">
              <a:rPr lang="en-US" smtClean="0"/>
              <a:t>5/13/2023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724869323"/>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E9974-F0DC-4DB8-9A38-2F8F55216D11}" type="datetime1">
              <a:rPr lang="en-US" smtClean="0"/>
              <a:t>5/13/2023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2349336367"/>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6E9974-F0DC-4DB8-9A38-2F8F55216D11}" type="datetime1">
              <a:rPr lang="en-US" smtClean="0"/>
              <a:t>5/13/2023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73465331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35215-4EEE-4E5B-A968-79EEC7C781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03A29C-F7DB-4788-8BFD-3796BE902E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B1FF36-8A8A-49C7-B10C-E9298B9F86C1}"/>
              </a:ext>
            </a:extLst>
          </p:cNvPr>
          <p:cNvSpPr>
            <a:spLocks noGrp="1"/>
          </p:cNvSpPr>
          <p:nvPr>
            <p:ph type="dt" sz="half" idx="10"/>
          </p:nvPr>
        </p:nvSpPr>
        <p:spPr/>
        <p:txBody>
          <a:bodyPr/>
          <a:lstStyle/>
          <a:p>
            <a:fld id="{7848F3F0-BBE0-4656-ADE2-E0CA7BB6F2D1}" type="datetime1">
              <a:rPr lang="en-US" smtClean="0"/>
              <a:t>5/13/2023</a:t>
            </a:fld>
            <a:endParaRPr lang="en-US"/>
          </a:p>
        </p:txBody>
      </p:sp>
      <p:sp>
        <p:nvSpPr>
          <p:cNvPr id="5" name="Footer Placeholder 4">
            <a:extLst>
              <a:ext uri="{FF2B5EF4-FFF2-40B4-BE49-F238E27FC236}">
                <a16:creationId xmlns:a16="http://schemas.microsoft.com/office/drawing/2014/main" id="{E8AE83C5-6936-478A-8D83-F825DE29EA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DB84EC-5F9A-4E4C-8B42-FC4F667B91B5}"/>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37800893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20B1D-C678-4C69-9E65-5611E138EDCC}" type="slidenum">
              <a:rPr lang="en-US" smtClean="0"/>
              <a:t>‹#›</a:t>
            </a:fld>
            <a:endParaRPr lang="en-US"/>
          </a:p>
        </p:txBody>
      </p:sp>
      <p:sp>
        <p:nvSpPr>
          <p:cNvPr id="5" name="Date Placeholder 4"/>
          <p:cNvSpPr>
            <a:spLocks noGrp="1"/>
          </p:cNvSpPr>
          <p:nvPr>
            <p:ph type="dt" sz="half" idx="10"/>
          </p:nvPr>
        </p:nvSpPr>
        <p:spPr/>
        <p:txBody>
          <a:bodyPr/>
          <a:lstStyle/>
          <a:p>
            <a:fld id="{316E9974-F0DC-4DB8-9A38-2F8F55216D11}" type="datetime1">
              <a:rPr lang="en-US" smtClean="0"/>
              <a:t>5/13/2023</a:t>
            </a:fld>
            <a:endParaRPr lang="en-US"/>
          </a:p>
        </p:txBody>
      </p:sp>
    </p:spTree>
    <p:extLst>
      <p:ext uri="{BB962C8B-B14F-4D97-AF65-F5344CB8AC3E}">
        <p14:creationId xmlns:p14="http://schemas.microsoft.com/office/powerpoint/2010/main" val="2317262045"/>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2811429649"/>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86359650"/>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4054711598"/>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22344059"/>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3689177914"/>
      </p:ext>
    </p:extLst>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728757012"/>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6E9974-F0DC-4DB8-9A38-2F8F55216D11}" type="datetime1">
              <a:rPr lang="en-US" smtClean="0"/>
              <a:t>5/13/2023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228308848"/>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46BDC-28F2-CF1F-8D01-E40F9CB40F03}"/>
              </a:ext>
            </a:extLst>
          </p:cNvPr>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AE9FCCB0-A668-348C-C17A-E3DA03F1E58F}"/>
              </a:ext>
            </a:extLst>
          </p:cNvPr>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2A0FCC-7CC5-65BF-88C8-702C5AB4AAE1}"/>
              </a:ext>
            </a:extLst>
          </p:cNvPr>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2AEDF7E-A1A0-6B4F-CBCE-3FDE4475C79F}"/>
              </a:ext>
            </a:extLst>
          </p:cNvPr>
          <p:cNvSpPr>
            <a:spLocks noGrp="1"/>
          </p:cNvSpPr>
          <p:nvPr>
            <p:ph type="dt" sz="half" idx="10"/>
          </p:nvPr>
        </p:nvSpPr>
        <p:spPr>
          <a:xfrm>
            <a:off x="609600" y="6245225"/>
            <a:ext cx="2844800" cy="47625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883026B-FCCE-3EB6-33A5-E4478ECCA715}"/>
              </a:ext>
            </a:extLst>
          </p:cNvPr>
          <p:cNvSpPr>
            <a:spLocks noGrp="1"/>
          </p:cNvSpPr>
          <p:nvPr>
            <p:ph type="ftr" sz="quarter" idx="11"/>
          </p:nvPr>
        </p:nvSpPr>
        <p:spPr>
          <a:xfrm>
            <a:off x="4165600" y="6245225"/>
            <a:ext cx="3860800" cy="47625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260E83B-76F3-2FBE-10B5-9C6A57924FC9}"/>
              </a:ext>
            </a:extLst>
          </p:cNvPr>
          <p:cNvSpPr>
            <a:spLocks noGrp="1"/>
          </p:cNvSpPr>
          <p:nvPr>
            <p:ph type="sldNum" sz="quarter" idx="12"/>
          </p:nvPr>
        </p:nvSpPr>
        <p:spPr>
          <a:xfrm>
            <a:off x="8737600" y="6245225"/>
            <a:ext cx="2844800" cy="476250"/>
          </a:xfrm>
        </p:spPr>
        <p:txBody>
          <a:bodyPr/>
          <a:lstStyle>
            <a:lvl1pPr>
              <a:defRPr/>
            </a:lvl1pPr>
          </a:lstStyle>
          <a:p>
            <a:fld id="{E1BDA2ED-1690-4EFD-9224-EB4EB5358994}" type="slidenum">
              <a:rPr lang="en-US" altLang="en-US"/>
              <a:pPr/>
              <a:t>‹#›</a:t>
            </a:fld>
            <a:endParaRPr lang="en-US" altLang="en-US"/>
          </a:p>
        </p:txBody>
      </p:sp>
    </p:spTree>
    <p:extLst>
      <p:ext uri="{BB962C8B-B14F-4D97-AF65-F5344CB8AC3E}">
        <p14:creationId xmlns:p14="http://schemas.microsoft.com/office/powerpoint/2010/main" val="15332668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CB7EC7-6610-4C5A-B94A-C0FE1DC1DB12}"/>
              </a:ext>
            </a:extLst>
          </p:cNvPr>
          <p:cNvSpPr>
            <a:spLocks noGrp="1"/>
          </p:cNvSpPr>
          <p:nvPr>
            <p:ph type="dt" sz="half" idx="10"/>
          </p:nvPr>
        </p:nvSpPr>
        <p:spPr/>
        <p:txBody>
          <a:bodyPr/>
          <a:lstStyle/>
          <a:p>
            <a:fld id="{5B0A1F14-DA11-4E43-87F3-BE07CCE51531}" type="datetime1">
              <a:rPr lang="en-US" smtClean="0"/>
              <a:t>5/13/2023</a:t>
            </a:fld>
            <a:endParaRPr lang="en-US"/>
          </a:p>
        </p:txBody>
      </p:sp>
      <p:sp>
        <p:nvSpPr>
          <p:cNvPr id="3" name="Footer Placeholder 2">
            <a:extLst>
              <a:ext uri="{FF2B5EF4-FFF2-40B4-BE49-F238E27FC236}">
                <a16:creationId xmlns:a16="http://schemas.microsoft.com/office/drawing/2014/main" id="{DD86F19C-D440-4F57-9BDC-07395BAFA9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DEB811-DCFD-4CC2-A7DD-FDD13157F439}"/>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411398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4D7F6-D75A-44EA-A35D-0A6458C354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6560A9-2DB3-411B-B47C-0D03D57970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983081-7714-467D-8131-EC28D3DB550A}"/>
              </a:ext>
            </a:extLst>
          </p:cNvPr>
          <p:cNvSpPr>
            <a:spLocks noGrp="1"/>
          </p:cNvSpPr>
          <p:nvPr>
            <p:ph type="dt" sz="half" idx="10"/>
          </p:nvPr>
        </p:nvSpPr>
        <p:spPr/>
        <p:txBody>
          <a:bodyPr/>
          <a:lstStyle/>
          <a:p>
            <a:fld id="{2F3ED7EF-0440-4F9E-A644-D13ECD56D55F}" type="datetime1">
              <a:rPr lang="en-US" smtClean="0"/>
              <a:t>5/13/2023</a:t>
            </a:fld>
            <a:endParaRPr lang="en-US"/>
          </a:p>
        </p:txBody>
      </p:sp>
      <p:sp>
        <p:nvSpPr>
          <p:cNvPr id="5" name="Footer Placeholder 4">
            <a:extLst>
              <a:ext uri="{FF2B5EF4-FFF2-40B4-BE49-F238E27FC236}">
                <a16:creationId xmlns:a16="http://schemas.microsoft.com/office/drawing/2014/main" id="{8C76F7C4-14FF-4DDF-8AAB-8F35F22198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5BBDED-11BF-46B1-929F-41D6C52E5A9D}"/>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39835303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203219-0ED5-4CAD-8F16-4E3B3502CBBA}"/>
              </a:ext>
            </a:extLst>
          </p:cNvPr>
          <p:cNvSpPr>
            <a:spLocks noGrp="1"/>
          </p:cNvSpPr>
          <p:nvPr>
            <p:ph type="dt" sz="half" idx="10"/>
          </p:nvPr>
        </p:nvSpPr>
        <p:spPr/>
        <p:txBody>
          <a:bodyPr/>
          <a:lstStyle/>
          <a:p>
            <a:fld id="{D6D27D59-6977-44DD-8E4E-5EC5FBCC1A34}" type="datetime1">
              <a:rPr lang="en-US" smtClean="0"/>
              <a:t>5/13/2023</a:t>
            </a:fld>
            <a:endParaRPr lang="en-US"/>
          </a:p>
        </p:txBody>
      </p:sp>
      <p:sp>
        <p:nvSpPr>
          <p:cNvPr id="3" name="Footer Placeholder 2">
            <a:extLst>
              <a:ext uri="{FF2B5EF4-FFF2-40B4-BE49-F238E27FC236}">
                <a16:creationId xmlns:a16="http://schemas.microsoft.com/office/drawing/2014/main" id="{D9A89BAB-B41F-4760-996E-A658ABD611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85E896-6A31-4981-B626-05CE0AE3B74C}"/>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6183763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454484-8038-40A1-A8F6-6E672B55E9E3}"/>
              </a:ext>
            </a:extLst>
          </p:cNvPr>
          <p:cNvSpPr>
            <a:spLocks noGrp="1"/>
          </p:cNvSpPr>
          <p:nvPr>
            <p:ph type="dt" sz="half" idx="10"/>
          </p:nvPr>
        </p:nvSpPr>
        <p:spPr/>
        <p:txBody>
          <a:bodyPr/>
          <a:lstStyle/>
          <a:p>
            <a:fld id="{0A829C2E-4D1E-4F59-91D1-95B83ABEEBF7}" type="datetime1">
              <a:rPr lang="en-US" smtClean="0"/>
              <a:t>5/13/2023</a:t>
            </a:fld>
            <a:endParaRPr lang="en-US"/>
          </a:p>
        </p:txBody>
      </p:sp>
      <p:sp>
        <p:nvSpPr>
          <p:cNvPr id="3" name="Footer Placeholder 2">
            <a:extLst>
              <a:ext uri="{FF2B5EF4-FFF2-40B4-BE49-F238E27FC236}">
                <a16:creationId xmlns:a16="http://schemas.microsoft.com/office/drawing/2014/main" id="{80FC74CE-79B6-4B2B-9C3C-FB9E11250D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BDF9EEF-DFF9-4634-AC52-6B7FC573CB9D}"/>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18597653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0CB401-6D82-4712-B9E2-C59E35209B0B}"/>
              </a:ext>
            </a:extLst>
          </p:cNvPr>
          <p:cNvSpPr>
            <a:spLocks noGrp="1"/>
          </p:cNvSpPr>
          <p:nvPr>
            <p:ph type="dt" sz="half" idx="10"/>
          </p:nvPr>
        </p:nvSpPr>
        <p:spPr/>
        <p:txBody>
          <a:bodyPr/>
          <a:lstStyle/>
          <a:p>
            <a:fld id="{2E746A1F-9E99-4E72-9D09-5F6A6C41B36D}" type="datetime1">
              <a:rPr lang="en-US" smtClean="0"/>
              <a:t>5/13/2023</a:t>
            </a:fld>
            <a:endParaRPr lang="en-US"/>
          </a:p>
        </p:txBody>
      </p:sp>
      <p:sp>
        <p:nvSpPr>
          <p:cNvPr id="3" name="Footer Placeholder 2">
            <a:extLst>
              <a:ext uri="{FF2B5EF4-FFF2-40B4-BE49-F238E27FC236}">
                <a16:creationId xmlns:a16="http://schemas.microsoft.com/office/drawing/2014/main" id="{7B04DB14-2C5A-43F3-8064-E7F713324E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52E516-77F2-401D-B9B5-9210EF442DC4}"/>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20718969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139E17-5C6E-4A2B-BB0E-4DAE9E5CDF08}"/>
              </a:ext>
            </a:extLst>
          </p:cNvPr>
          <p:cNvSpPr>
            <a:spLocks noGrp="1"/>
          </p:cNvSpPr>
          <p:nvPr>
            <p:ph type="dt" sz="half" idx="10"/>
          </p:nvPr>
        </p:nvSpPr>
        <p:spPr/>
        <p:txBody>
          <a:bodyPr/>
          <a:lstStyle/>
          <a:p>
            <a:fld id="{2D83F7B2-BB06-4C2C-A0BF-C3C4D1F4133B}" type="datetime1">
              <a:rPr lang="en-US" smtClean="0"/>
              <a:t>5/13/2023</a:t>
            </a:fld>
            <a:endParaRPr lang="en-US"/>
          </a:p>
        </p:txBody>
      </p:sp>
      <p:sp>
        <p:nvSpPr>
          <p:cNvPr id="3" name="Footer Placeholder 2">
            <a:extLst>
              <a:ext uri="{FF2B5EF4-FFF2-40B4-BE49-F238E27FC236}">
                <a16:creationId xmlns:a16="http://schemas.microsoft.com/office/drawing/2014/main" id="{4B4A3704-8A44-465E-8FF3-26CB1F40A6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FA5BFB1-52BA-4AC8-85AB-F8756C77D7BC}"/>
              </a:ext>
            </a:extLst>
          </p:cNvPr>
          <p:cNvSpPr>
            <a:spLocks noGrp="1"/>
          </p:cNvSpPr>
          <p:nvPr>
            <p:ph type="sldNum" sz="quarter" idx="12"/>
          </p:nvPr>
        </p:nvSpPr>
        <p:spPr/>
        <p:txBody>
          <a:bodyPr/>
          <a:lstStyle/>
          <a:p>
            <a:fld id="{F9C20B1D-C678-4C69-9E65-5611E138EDCC}" type="slidenum">
              <a:rPr lang="en-US" smtClean="0"/>
              <a:t>‹#›</a:t>
            </a:fld>
            <a:endParaRPr lang="en-US"/>
          </a:p>
        </p:txBody>
      </p:sp>
    </p:spTree>
    <p:extLst>
      <p:ext uri="{BB962C8B-B14F-4D97-AF65-F5344CB8AC3E}">
        <p14:creationId xmlns:p14="http://schemas.microsoft.com/office/powerpoint/2010/main" val="4294056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6A8D6-8773-47F2-B37A-8E0E3DEB91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DD80F6-1881-4E46-91CF-00CA3FCDDF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360777-F38E-4CA0-AE52-BCAD86D9ED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82D241-6FC2-4676-9A13-420AA9F4CFC2}"/>
              </a:ext>
            </a:extLst>
          </p:cNvPr>
          <p:cNvSpPr>
            <a:spLocks noGrp="1"/>
          </p:cNvSpPr>
          <p:nvPr>
            <p:ph type="dt" sz="half" idx="10"/>
          </p:nvPr>
        </p:nvSpPr>
        <p:spPr/>
        <p:txBody>
          <a:bodyPr/>
          <a:lstStyle/>
          <a:p>
            <a:fld id="{B5AE9FF7-F5C4-4B75-B312-7A2B0AADEC3E}" type="datetime1">
              <a:rPr lang="en-US" smtClean="0"/>
              <a:t>5/13/2023</a:t>
            </a:fld>
            <a:endParaRPr lang="en-US"/>
          </a:p>
        </p:txBody>
      </p:sp>
      <p:sp>
        <p:nvSpPr>
          <p:cNvPr id="6" name="Footer Placeholder 5">
            <a:extLst>
              <a:ext uri="{FF2B5EF4-FFF2-40B4-BE49-F238E27FC236}">
                <a16:creationId xmlns:a16="http://schemas.microsoft.com/office/drawing/2014/main" id="{698356D7-FCE6-410D-A92A-7A8BA8D355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A912A7-36BF-4DAA-9399-2C862647D8DD}"/>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1866496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BF543-A3BD-421F-876C-1939A42B43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271A23-C041-417C-B519-802BAB593E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48CAB0E-1AB2-4697-981E-9CEED76251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5138EE-6D9B-40CE-B2B6-0DD6C0C13C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79275C-1CF9-411C-96FC-5311F90B42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A8D47A-3338-4966-B6BC-8183D68CFBFF}"/>
              </a:ext>
            </a:extLst>
          </p:cNvPr>
          <p:cNvSpPr>
            <a:spLocks noGrp="1"/>
          </p:cNvSpPr>
          <p:nvPr>
            <p:ph type="dt" sz="half" idx="10"/>
          </p:nvPr>
        </p:nvSpPr>
        <p:spPr/>
        <p:txBody>
          <a:bodyPr/>
          <a:lstStyle/>
          <a:p>
            <a:fld id="{0D1B56F3-24BB-45BE-BD1E-E26A863B0966}" type="datetime1">
              <a:rPr lang="en-US" smtClean="0"/>
              <a:t>5/13/2023</a:t>
            </a:fld>
            <a:endParaRPr lang="en-US"/>
          </a:p>
        </p:txBody>
      </p:sp>
      <p:sp>
        <p:nvSpPr>
          <p:cNvPr id="8" name="Footer Placeholder 7">
            <a:extLst>
              <a:ext uri="{FF2B5EF4-FFF2-40B4-BE49-F238E27FC236}">
                <a16:creationId xmlns:a16="http://schemas.microsoft.com/office/drawing/2014/main" id="{8103E1FD-424A-46E2-9E37-ABFAC57999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0C57F2-5518-4AB7-93EC-ECC2866F514E}"/>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039994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EAA2E-4234-4746-A9C1-1FB5273A94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C6E4BCC-92FE-44F8-B6CB-0B6F70878837}"/>
              </a:ext>
            </a:extLst>
          </p:cNvPr>
          <p:cNvSpPr>
            <a:spLocks noGrp="1"/>
          </p:cNvSpPr>
          <p:nvPr>
            <p:ph type="dt" sz="half" idx="10"/>
          </p:nvPr>
        </p:nvSpPr>
        <p:spPr/>
        <p:txBody>
          <a:bodyPr/>
          <a:lstStyle/>
          <a:p>
            <a:fld id="{B99138A9-B139-4FBA-BD61-A63595AC75F4}" type="datetime1">
              <a:rPr lang="en-US" smtClean="0"/>
              <a:t>5/13/2023</a:t>
            </a:fld>
            <a:endParaRPr lang="en-US"/>
          </a:p>
        </p:txBody>
      </p:sp>
      <p:sp>
        <p:nvSpPr>
          <p:cNvPr id="4" name="Footer Placeholder 3">
            <a:extLst>
              <a:ext uri="{FF2B5EF4-FFF2-40B4-BE49-F238E27FC236}">
                <a16:creationId xmlns:a16="http://schemas.microsoft.com/office/drawing/2014/main" id="{A56070D3-D412-4D85-AA7D-3B8C3B5585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B117B22-0243-4B1B-AA4A-C69D3D124EF6}"/>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545644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9989D4-ED90-4AF6-8BE4-E14F8E560CC1}"/>
              </a:ext>
            </a:extLst>
          </p:cNvPr>
          <p:cNvSpPr>
            <a:spLocks noGrp="1"/>
          </p:cNvSpPr>
          <p:nvPr>
            <p:ph type="dt" sz="half" idx="10"/>
          </p:nvPr>
        </p:nvSpPr>
        <p:spPr/>
        <p:txBody>
          <a:bodyPr/>
          <a:lstStyle/>
          <a:p>
            <a:fld id="{33219DCA-20B6-4A7F-9287-D29CBE4F4E3E}" type="datetime1">
              <a:rPr lang="en-US" smtClean="0"/>
              <a:t>5/13/2023</a:t>
            </a:fld>
            <a:endParaRPr lang="en-US"/>
          </a:p>
        </p:txBody>
      </p:sp>
      <p:sp>
        <p:nvSpPr>
          <p:cNvPr id="3" name="Footer Placeholder 2">
            <a:extLst>
              <a:ext uri="{FF2B5EF4-FFF2-40B4-BE49-F238E27FC236}">
                <a16:creationId xmlns:a16="http://schemas.microsoft.com/office/drawing/2014/main" id="{F40A95EC-3B27-4D55-A125-91BD6E2B813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BDDB516-8449-4C02-B990-64373DB5E667}"/>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56541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9EFE9-AE5E-4846-8F3F-561341D3EF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F5DA9F-72BE-453E-9BA1-B1B6EEF906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C3E682-CEF3-4B89-941A-29ADEB8BF1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35A87F-90AF-4464-A736-52D1CADA2883}"/>
              </a:ext>
            </a:extLst>
          </p:cNvPr>
          <p:cNvSpPr>
            <a:spLocks noGrp="1"/>
          </p:cNvSpPr>
          <p:nvPr>
            <p:ph type="dt" sz="half" idx="10"/>
          </p:nvPr>
        </p:nvSpPr>
        <p:spPr/>
        <p:txBody>
          <a:bodyPr/>
          <a:lstStyle/>
          <a:p>
            <a:fld id="{19E4CC13-3719-4BC0-9941-BCD22F2E39BB}" type="datetime1">
              <a:rPr lang="en-US" smtClean="0"/>
              <a:t>5/13/2023</a:t>
            </a:fld>
            <a:endParaRPr lang="en-US"/>
          </a:p>
        </p:txBody>
      </p:sp>
      <p:sp>
        <p:nvSpPr>
          <p:cNvPr id="6" name="Footer Placeholder 5">
            <a:extLst>
              <a:ext uri="{FF2B5EF4-FFF2-40B4-BE49-F238E27FC236}">
                <a16:creationId xmlns:a16="http://schemas.microsoft.com/office/drawing/2014/main" id="{374EBDCA-0095-4A53-94F3-518715A4FE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FE2551-6974-4065-A0C0-CB1CA6E2E14E}"/>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692803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5C63D-F4C2-42EB-AB85-4385DC8EB3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9BF71D-974F-427F-88EF-05F2879D11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E09DA1-225C-43B3-B889-B760CD46C9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F0C8C3-A384-4E63-8E44-19B65F56A139}"/>
              </a:ext>
            </a:extLst>
          </p:cNvPr>
          <p:cNvSpPr>
            <a:spLocks noGrp="1"/>
          </p:cNvSpPr>
          <p:nvPr>
            <p:ph type="dt" sz="half" idx="10"/>
          </p:nvPr>
        </p:nvSpPr>
        <p:spPr/>
        <p:txBody>
          <a:bodyPr/>
          <a:lstStyle/>
          <a:p>
            <a:fld id="{339C473A-74A1-46F3-8D2E-10C923B7E154}" type="datetime1">
              <a:rPr lang="en-US" smtClean="0"/>
              <a:t>5/13/2023</a:t>
            </a:fld>
            <a:endParaRPr lang="en-US"/>
          </a:p>
        </p:txBody>
      </p:sp>
      <p:sp>
        <p:nvSpPr>
          <p:cNvPr id="6" name="Footer Placeholder 5">
            <a:extLst>
              <a:ext uri="{FF2B5EF4-FFF2-40B4-BE49-F238E27FC236}">
                <a16:creationId xmlns:a16="http://schemas.microsoft.com/office/drawing/2014/main" id="{FD4CA027-00E7-494D-8C76-AD52846B38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015811-59EC-4D1D-959F-17DBEBBA4BB0}"/>
              </a:ext>
            </a:extLst>
          </p:cNvPr>
          <p:cNvSpPr>
            <a:spLocks noGrp="1"/>
          </p:cNvSpPr>
          <p:nvPr>
            <p:ph type="sldNum" sz="quarter" idx="12"/>
          </p:nvPr>
        </p:nvSpPr>
        <p:spPr/>
        <p:txBody>
          <a:bodyPr/>
          <a:lstStyle/>
          <a:p>
            <a:fld id="{726DA37A-0C24-43CE-ACA7-57CFE4C03F76}" type="slidenum">
              <a:rPr lang="en-US" smtClean="0"/>
              <a:t>‹#›</a:t>
            </a:fld>
            <a:endParaRPr lang="en-US"/>
          </a:p>
        </p:txBody>
      </p:sp>
    </p:spTree>
    <p:extLst>
      <p:ext uri="{BB962C8B-B14F-4D97-AF65-F5344CB8AC3E}">
        <p14:creationId xmlns:p14="http://schemas.microsoft.com/office/powerpoint/2010/main" val="2176582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theme" Target="../theme/theme2.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F7A23B-7F37-4255-B1AA-6F4081D054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939551-9BB0-410A-86D9-5F41F65ED6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47D216-8D82-4854-8FCC-50474F394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90DC4E-CFE1-4DE4-BA6A-B2F2775B3CE8}" type="datetime1">
              <a:rPr lang="en-US" smtClean="0"/>
              <a:t>5/13/2023</a:t>
            </a:fld>
            <a:endParaRPr lang="en-US"/>
          </a:p>
        </p:txBody>
      </p:sp>
      <p:sp>
        <p:nvSpPr>
          <p:cNvPr id="5" name="Footer Placeholder 4">
            <a:extLst>
              <a:ext uri="{FF2B5EF4-FFF2-40B4-BE49-F238E27FC236}">
                <a16:creationId xmlns:a16="http://schemas.microsoft.com/office/drawing/2014/main" id="{83ACE85E-C533-43BA-A8ED-7511E82A3D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704C941-975F-4FB1-8A2A-DB7E54D44D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6DA37A-0C24-43CE-ACA7-57CFE4C03F76}" type="slidenum">
              <a:rPr lang="en-US" smtClean="0"/>
              <a:t>‹#›</a:t>
            </a:fld>
            <a:endParaRPr lang="en-US"/>
          </a:p>
        </p:txBody>
      </p:sp>
    </p:spTree>
    <p:extLst>
      <p:ext uri="{BB962C8B-B14F-4D97-AF65-F5344CB8AC3E}">
        <p14:creationId xmlns:p14="http://schemas.microsoft.com/office/powerpoint/2010/main" val="330190475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590DC4E-CFE1-4DE4-BA6A-B2F2775B3CE8}" type="datetime1">
              <a:rPr lang="en-US" smtClean="0"/>
              <a:t>5/13/2023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26DA37A-0C24-43CE-ACA7-57CFE4C03F76}" type="slidenum">
              <a:rPr lang="en-US" smtClean="0"/>
              <a:t>‹#›</a:t>
            </a:fld>
            <a:endParaRPr lang="en-US"/>
          </a:p>
        </p:txBody>
      </p:sp>
    </p:spTree>
    <p:extLst>
      <p:ext uri="{BB962C8B-B14F-4D97-AF65-F5344CB8AC3E}">
        <p14:creationId xmlns:p14="http://schemas.microsoft.com/office/powerpoint/2010/main" val="1235621959"/>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 id="2147483708" r:id="rId15"/>
    <p:sldLayoutId id="2147483709" r:id="rId16"/>
    <p:sldLayoutId id="2147483710" r:id="rId17"/>
    <p:sldLayoutId id="2147483649" r:id="rId18"/>
    <p:sldLayoutId id="2147483650" r:id="rId19"/>
    <p:sldLayoutId id="2147483656" r:id="rId20"/>
    <p:sldLayoutId id="2147483657" r:id="rId21"/>
    <p:sldLayoutId id="2147483658" r:id="rId22"/>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xml"/><Relationship Id="rId1" Type="http://schemas.openxmlformats.org/officeDocument/2006/relationships/slideLayout" Target="../slideLayouts/slideLayout28.xml"/><Relationship Id="rId5" Type="http://schemas.openxmlformats.org/officeDocument/2006/relationships/image" Target="../media/image1.gif"/><Relationship Id="rId4" Type="http://schemas.openxmlformats.org/officeDocument/2006/relationships/slide" Target="slide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a:extLst>
              <a:ext uri="{FF2B5EF4-FFF2-40B4-BE49-F238E27FC236}">
                <a16:creationId xmlns:a16="http://schemas.microsoft.com/office/drawing/2014/main" id="{C16C29C5-D187-E6C5-80F3-DCBA29B7E75E}"/>
              </a:ext>
            </a:extLst>
          </p:cNvPr>
          <p:cNvSpPr>
            <a:spLocks noGrp="1" noChangeArrowheads="1"/>
          </p:cNvSpPr>
          <p:nvPr>
            <p:ph type="title"/>
          </p:nvPr>
        </p:nvSpPr>
        <p:spPr/>
        <p:txBody>
          <a:bodyPr/>
          <a:lstStyle/>
          <a:p>
            <a:r>
              <a:rPr lang="en-US" altLang="en-US" sz="1800" b="1">
                <a:solidFill>
                  <a:srgbClr val="6600CC"/>
                </a:solidFill>
              </a:rPr>
              <a:t>NỘI DUNG CHƯƠNG TRÌNH GIẢNG DẠY MÔN CẦU LÔNG</a:t>
            </a:r>
          </a:p>
        </p:txBody>
      </p:sp>
      <p:sp>
        <p:nvSpPr>
          <p:cNvPr id="420867" name="Rectangle 3">
            <a:extLst>
              <a:ext uri="{FF2B5EF4-FFF2-40B4-BE49-F238E27FC236}">
                <a16:creationId xmlns:a16="http://schemas.microsoft.com/office/drawing/2014/main" id="{85E43CF9-751D-49DB-769A-D25F2F1C52E1}"/>
              </a:ext>
            </a:extLst>
          </p:cNvPr>
          <p:cNvSpPr>
            <a:spLocks noGrp="1" noChangeArrowheads="1"/>
          </p:cNvSpPr>
          <p:nvPr>
            <p:ph type="body" sz="half" idx="1"/>
          </p:nvPr>
        </p:nvSpPr>
        <p:spPr>
          <a:xfrm>
            <a:off x="3952875" y="2486025"/>
            <a:ext cx="4425554" cy="2400300"/>
          </a:xfrm>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folHlink"/>
                </a:solidFill>
                <a:miter lim="800000"/>
                <a:headEnd/>
                <a:tailEnd/>
              </a14:hiddenLine>
            </a:ext>
          </a:extLst>
        </p:spPr>
        <p:txBody>
          <a:bodyPr>
            <a:normAutofit fontScale="77500" lnSpcReduction="20000"/>
          </a:bodyPr>
          <a:lstStyle/>
          <a:p>
            <a:pPr marL="0" indent="0">
              <a:buNone/>
            </a:pPr>
            <a:r>
              <a:rPr lang="en-US" altLang="en-US" sz="1350" b="1">
                <a:solidFill>
                  <a:schemeClr val="folHlink"/>
                </a:solidFill>
                <a:hlinkClick r:id="rId3" action="ppaction://hlinksldjump"/>
              </a:rPr>
              <a:t>PHẦN MỞ ĐẦU: LỊCH SỬ RA ĐỜI VÀ PHÁT TRIỂN MÔN CẦU LÔNG </a:t>
            </a:r>
            <a:endParaRPr lang="en-US" altLang="en-US" sz="1350" b="1">
              <a:solidFill>
                <a:schemeClr val="folHlink"/>
              </a:solidFill>
            </a:endParaRPr>
          </a:p>
          <a:p>
            <a:pPr marL="0" indent="0">
              <a:buNone/>
            </a:pPr>
            <a:r>
              <a:rPr lang="en-US" altLang="en-US" sz="1350" b="1">
                <a:solidFill>
                  <a:schemeClr val="folHlink"/>
                </a:solidFill>
                <a:hlinkClick r:id="" action="ppaction://noaction"/>
              </a:rPr>
              <a:t>CHƯƠNG I. LÝ THUYẾT: NGUYÊN LÝ KĨ THUẬT CẦU LÔNG.</a:t>
            </a:r>
            <a:endParaRPr lang="en-US" altLang="en-US" sz="1350" b="1">
              <a:solidFill>
                <a:schemeClr val="folHlink"/>
              </a:solidFill>
            </a:endParaRPr>
          </a:p>
          <a:p>
            <a:pPr marL="0" indent="0">
              <a:buNone/>
            </a:pPr>
            <a:r>
              <a:rPr lang="en-US" altLang="en-US" sz="1350" b="1">
                <a:solidFill>
                  <a:schemeClr val="folHlink"/>
                </a:solidFill>
                <a:hlinkClick r:id="" action="ppaction://noaction"/>
              </a:rPr>
              <a:t>CHƯƠNG II. HỆ THỐNG KĨ THUẬT VÀ PHƯƠNG PHÁP GIẢNG DẠY KỸ THUẬT CẦU LÔNG.</a:t>
            </a:r>
            <a:endParaRPr lang="en-US" altLang="en-US" sz="1350" b="1">
              <a:solidFill>
                <a:schemeClr val="folHlink"/>
              </a:solidFill>
            </a:endParaRPr>
          </a:p>
          <a:p>
            <a:pPr marL="0" indent="0">
              <a:buNone/>
            </a:pPr>
            <a:r>
              <a:rPr lang="en-US" altLang="en-US" sz="1350" b="1">
                <a:solidFill>
                  <a:schemeClr val="folHlink"/>
                </a:solidFill>
                <a:hlinkClick r:id="rId4" action="ppaction://hlinksldjump"/>
              </a:rPr>
              <a:t>CHƯƠNG III : CHIẾN THUẬT THI ĐẤU VÀ PHƯƠNG PHÁP GIẢNG DẠY. </a:t>
            </a:r>
            <a:endParaRPr lang="en-US" altLang="en-US" sz="1350" b="1">
              <a:solidFill>
                <a:schemeClr val="folHlink"/>
              </a:solidFill>
            </a:endParaRPr>
          </a:p>
          <a:p>
            <a:pPr marL="0" indent="0">
              <a:buNone/>
            </a:pPr>
            <a:r>
              <a:rPr lang="en-US" altLang="en-US" sz="1350" b="1">
                <a:solidFill>
                  <a:schemeClr val="folHlink"/>
                </a:solidFill>
                <a:hlinkClick r:id="" action="ppaction://noaction"/>
              </a:rPr>
              <a:t>CHƯƠNG IV. LUẬT CẦU LÔNG .</a:t>
            </a:r>
            <a:endParaRPr lang="en-US" altLang="en-US" sz="1350" b="1">
              <a:solidFill>
                <a:schemeClr val="folHlink"/>
              </a:solidFill>
            </a:endParaRPr>
          </a:p>
          <a:p>
            <a:pPr marL="0" indent="0">
              <a:buNone/>
            </a:pPr>
            <a:r>
              <a:rPr lang="en-US" altLang="en-US" sz="1350" b="1">
                <a:solidFill>
                  <a:schemeClr val="folHlink"/>
                </a:solidFill>
                <a:hlinkClick r:id="" action="ppaction://noaction"/>
              </a:rPr>
              <a:t>CHƯƠNG V. PHƯƠNG PHÁP TỔ CHỨC THI ĐẤU VÀ TRỌNG TÀI CẦU LÔNG </a:t>
            </a:r>
            <a:endParaRPr lang="en-US" altLang="en-US" sz="1350" b="1">
              <a:solidFill>
                <a:schemeClr val="folHlink"/>
              </a:solidFill>
            </a:endParaRPr>
          </a:p>
          <a:p>
            <a:pPr marL="0" indent="0">
              <a:buNone/>
            </a:pPr>
            <a:endParaRPr lang="en-US" altLang="en-US" sz="1350" b="1">
              <a:solidFill>
                <a:schemeClr val="folHlink"/>
              </a:solidFill>
            </a:endParaRPr>
          </a:p>
          <a:p>
            <a:pPr marL="0" indent="0">
              <a:buNone/>
            </a:pPr>
            <a:r>
              <a:rPr lang="en-US" altLang="en-US" sz="1350" b="1">
                <a:solidFill>
                  <a:schemeClr val="folHlink"/>
                </a:solidFill>
              </a:rPr>
              <a:t>	 </a:t>
            </a:r>
          </a:p>
        </p:txBody>
      </p:sp>
      <p:pic>
        <p:nvPicPr>
          <p:cNvPr id="420870" name="Picture 6">
            <a:extLst>
              <a:ext uri="{FF2B5EF4-FFF2-40B4-BE49-F238E27FC236}">
                <a16:creationId xmlns:a16="http://schemas.microsoft.com/office/drawing/2014/main" id="{ED149A46-D432-89A9-E772-9D9308D0E6AD}"/>
              </a:ext>
            </a:extLst>
          </p:cNvPr>
          <p:cNvPicPr>
            <a:picLocks noGrp="1" noChangeAspect="1" noChangeArrowheads="1" noCrop="1"/>
          </p:cNvPicPr>
          <p:nvPr>
            <p:ph sz="half" idx="2"/>
          </p:nvPr>
        </p:nvPicPr>
        <p:blipFill>
          <a:blip r:embed="rId5">
            <a:extLst>
              <a:ext uri="{28A0092B-C50C-407E-A947-70E740481C1C}">
                <a14:useLocalDpi xmlns:a14="http://schemas.microsoft.com/office/drawing/2010/main" val="0"/>
              </a:ext>
            </a:extLst>
          </a:blip>
          <a:srcRect/>
          <a:stretch>
            <a:fillRect/>
          </a:stretch>
        </p:blipFill>
        <p:spPr>
          <a:xfrm>
            <a:off x="3652837" y="2014539"/>
            <a:ext cx="482204" cy="56257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20868" name="AutoShape 4">
            <a:hlinkClick r:id="" action="ppaction://hlinkshowjump?jump=firstslide" highlightClick="1"/>
            <a:extLst>
              <a:ext uri="{FF2B5EF4-FFF2-40B4-BE49-F238E27FC236}">
                <a16:creationId xmlns:a16="http://schemas.microsoft.com/office/drawing/2014/main" id="{8C816B43-28B9-6B79-6852-F2FA3AE70689}"/>
              </a:ext>
            </a:extLst>
          </p:cNvPr>
          <p:cNvSpPr>
            <a:spLocks noChangeArrowheads="1"/>
          </p:cNvSpPr>
          <p:nvPr/>
        </p:nvSpPr>
        <p:spPr bwMode="auto">
          <a:xfrm>
            <a:off x="3695701" y="5057775"/>
            <a:ext cx="257175" cy="171450"/>
          </a:xfrm>
          <a:prstGeom prst="actionButtonBeginning">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75"/>
          </a:p>
        </p:txBody>
      </p:sp>
      <p:sp>
        <p:nvSpPr>
          <p:cNvPr id="420869" name="AutoShape 5">
            <a:hlinkClick r:id="" action="ppaction://hlinkshowjump?jump=nextslide" highlightClick="1"/>
            <a:extLst>
              <a:ext uri="{FF2B5EF4-FFF2-40B4-BE49-F238E27FC236}">
                <a16:creationId xmlns:a16="http://schemas.microsoft.com/office/drawing/2014/main" id="{6EF7F0F4-3171-33A2-79CE-10EA386C55AD}"/>
              </a:ext>
            </a:extLst>
          </p:cNvPr>
          <p:cNvSpPr>
            <a:spLocks noChangeArrowheads="1"/>
          </p:cNvSpPr>
          <p:nvPr/>
        </p:nvSpPr>
        <p:spPr bwMode="auto">
          <a:xfrm>
            <a:off x="8196263" y="5057775"/>
            <a:ext cx="214313" cy="17145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575"/>
          </a:p>
        </p:txBody>
      </p:sp>
    </p:spTree>
    <p:extLst>
      <p:ext uri="{BB962C8B-B14F-4D97-AF65-F5344CB8AC3E}">
        <p14:creationId xmlns:p14="http://schemas.microsoft.com/office/powerpoint/2010/main" val="39344580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420866"/>
                                        </p:tgtEl>
                                        <p:attrNameLst>
                                          <p:attrName>style.visibility</p:attrName>
                                        </p:attrNameLst>
                                      </p:cBhvr>
                                      <p:to>
                                        <p:strVal val="visible"/>
                                      </p:to>
                                    </p:set>
                                    <p:anim calcmode="lin" valueType="num">
                                      <p:cBhvr>
                                        <p:cTn id="7" dur="500" fill="hold"/>
                                        <p:tgtEl>
                                          <p:spTgt spid="420866"/>
                                        </p:tgtEl>
                                        <p:attrNameLst>
                                          <p:attrName>ppt_w</p:attrName>
                                        </p:attrNameLst>
                                      </p:cBhvr>
                                      <p:tavLst>
                                        <p:tav tm="0">
                                          <p:val>
                                            <p:fltVal val="0"/>
                                          </p:val>
                                        </p:tav>
                                        <p:tav tm="100000">
                                          <p:val>
                                            <p:strVal val="#ppt_w"/>
                                          </p:val>
                                        </p:tav>
                                      </p:tavLst>
                                    </p:anim>
                                    <p:anim calcmode="lin" valueType="num">
                                      <p:cBhvr>
                                        <p:cTn id="8" dur="500" fill="hold"/>
                                        <p:tgtEl>
                                          <p:spTgt spid="420866"/>
                                        </p:tgtEl>
                                        <p:attrNameLst>
                                          <p:attrName>ppt_h</p:attrName>
                                        </p:attrNameLst>
                                      </p:cBhvr>
                                      <p:tavLst>
                                        <p:tav tm="0">
                                          <p:val>
                                            <p:fltVal val="0"/>
                                          </p:val>
                                        </p:tav>
                                        <p:tav tm="100000">
                                          <p:val>
                                            <p:strVal val="#ppt_h"/>
                                          </p:val>
                                        </p:tav>
                                      </p:tavLst>
                                    </p:anim>
                                    <p:animEffect transition="in" filter="fade">
                                      <p:cBhvr>
                                        <p:cTn id="9" dur="500"/>
                                        <p:tgtEl>
                                          <p:spTgt spid="42086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420867">
                                            <p:txEl>
                                              <p:pRg st="0" end="0"/>
                                            </p:txEl>
                                          </p:spTgt>
                                        </p:tgtEl>
                                        <p:attrNameLst>
                                          <p:attrName>style.visibility</p:attrName>
                                        </p:attrNameLst>
                                      </p:cBhvr>
                                      <p:to>
                                        <p:strVal val="visible"/>
                                      </p:to>
                                    </p:set>
                                    <p:animEffect transition="in" filter="fade">
                                      <p:cBhvr>
                                        <p:cTn id="14" dur="1000"/>
                                        <p:tgtEl>
                                          <p:spTgt spid="420867">
                                            <p:txEl>
                                              <p:pRg st="0" end="0"/>
                                            </p:txEl>
                                          </p:spTgt>
                                        </p:tgtEl>
                                      </p:cBhvr>
                                    </p:animEffect>
                                    <p:anim calcmode="lin" valueType="num">
                                      <p:cBhvr>
                                        <p:cTn id="15" dur="1000" fill="hold"/>
                                        <p:tgtEl>
                                          <p:spTgt spid="42086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208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420867">
                                            <p:txEl>
                                              <p:pRg st="1" end="1"/>
                                            </p:txEl>
                                          </p:spTgt>
                                        </p:tgtEl>
                                        <p:attrNameLst>
                                          <p:attrName>style.visibility</p:attrName>
                                        </p:attrNameLst>
                                      </p:cBhvr>
                                      <p:to>
                                        <p:strVal val="visible"/>
                                      </p:to>
                                    </p:set>
                                    <p:animEffect transition="in" filter="fade">
                                      <p:cBhvr>
                                        <p:cTn id="21" dur="1000"/>
                                        <p:tgtEl>
                                          <p:spTgt spid="420867">
                                            <p:txEl>
                                              <p:pRg st="1" end="1"/>
                                            </p:txEl>
                                          </p:spTgt>
                                        </p:tgtEl>
                                      </p:cBhvr>
                                    </p:animEffect>
                                    <p:anim calcmode="lin" valueType="num">
                                      <p:cBhvr>
                                        <p:cTn id="22" dur="1000" fill="hold"/>
                                        <p:tgtEl>
                                          <p:spTgt spid="42086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208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420867">
                                            <p:txEl>
                                              <p:pRg st="2" end="2"/>
                                            </p:txEl>
                                          </p:spTgt>
                                        </p:tgtEl>
                                        <p:attrNameLst>
                                          <p:attrName>style.visibility</p:attrName>
                                        </p:attrNameLst>
                                      </p:cBhvr>
                                      <p:to>
                                        <p:strVal val="visible"/>
                                      </p:to>
                                    </p:set>
                                    <p:animEffect transition="in" filter="fade">
                                      <p:cBhvr>
                                        <p:cTn id="28" dur="1000"/>
                                        <p:tgtEl>
                                          <p:spTgt spid="420867">
                                            <p:txEl>
                                              <p:pRg st="2" end="2"/>
                                            </p:txEl>
                                          </p:spTgt>
                                        </p:tgtEl>
                                      </p:cBhvr>
                                    </p:animEffect>
                                    <p:anim calcmode="lin" valueType="num">
                                      <p:cBhvr>
                                        <p:cTn id="29" dur="1000" fill="hold"/>
                                        <p:tgtEl>
                                          <p:spTgt spid="420867">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208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420867">
                                            <p:txEl>
                                              <p:pRg st="3" end="3"/>
                                            </p:txEl>
                                          </p:spTgt>
                                        </p:tgtEl>
                                        <p:attrNameLst>
                                          <p:attrName>style.visibility</p:attrName>
                                        </p:attrNameLst>
                                      </p:cBhvr>
                                      <p:to>
                                        <p:strVal val="visible"/>
                                      </p:to>
                                    </p:set>
                                    <p:animEffect transition="in" filter="fade">
                                      <p:cBhvr>
                                        <p:cTn id="35" dur="1000"/>
                                        <p:tgtEl>
                                          <p:spTgt spid="420867">
                                            <p:txEl>
                                              <p:pRg st="3" end="3"/>
                                            </p:txEl>
                                          </p:spTgt>
                                        </p:tgtEl>
                                      </p:cBhvr>
                                    </p:animEffect>
                                    <p:anim calcmode="lin" valueType="num">
                                      <p:cBhvr>
                                        <p:cTn id="36" dur="1000" fill="hold"/>
                                        <p:tgtEl>
                                          <p:spTgt spid="420867">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2086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420867">
                                            <p:txEl>
                                              <p:pRg st="4" end="4"/>
                                            </p:txEl>
                                          </p:spTgt>
                                        </p:tgtEl>
                                        <p:attrNameLst>
                                          <p:attrName>style.visibility</p:attrName>
                                        </p:attrNameLst>
                                      </p:cBhvr>
                                      <p:to>
                                        <p:strVal val="visible"/>
                                      </p:to>
                                    </p:set>
                                    <p:animEffect transition="in" filter="fade">
                                      <p:cBhvr>
                                        <p:cTn id="42" dur="1000"/>
                                        <p:tgtEl>
                                          <p:spTgt spid="420867">
                                            <p:txEl>
                                              <p:pRg st="4" end="4"/>
                                            </p:txEl>
                                          </p:spTgt>
                                        </p:tgtEl>
                                      </p:cBhvr>
                                    </p:animEffect>
                                    <p:anim calcmode="lin" valueType="num">
                                      <p:cBhvr>
                                        <p:cTn id="43" dur="1000" fill="hold"/>
                                        <p:tgtEl>
                                          <p:spTgt spid="420867">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2086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420867">
                                            <p:txEl>
                                              <p:pRg st="5" end="5"/>
                                            </p:txEl>
                                          </p:spTgt>
                                        </p:tgtEl>
                                        <p:attrNameLst>
                                          <p:attrName>style.visibility</p:attrName>
                                        </p:attrNameLst>
                                      </p:cBhvr>
                                      <p:to>
                                        <p:strVal val="visible"/>
                                      </p:to>
                                    </p:set>
                                    <p:animEffect transition="in" filter="fade">
                                      <p:cBhvr>
                                        <p:cTn id="49" dur="1000"/>
                                        <p:tgtEl>
                                          <p:spTgt spid="420867">
                                            <p:txEl>
                                              <p:pRg st="5" end="5"/>
                                            </p:txEl>
                                          </p:spTgt>
                                        </p:tgtEl>
                                      </p:cBhvr>
                                    </p:animEffect>
                                    <p:anim calcmode="lin" valueType="num">
                                      <p:cBhvr>
                                        <p:cTn id="50" dur="1000" fill="hold"/>
                                        <p:tgtEl>
                                          <p:spTgt spid="420867">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42086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420867">
                                            <p:txEl>
                                              <p:pRg st="7" end="7"/>
                                            </p:txEl>
                                          </p:spTgt>
                                        </p:tgtEl>
                                        <p:attrNameLst>
                                          <p:attrName>style.visibility</p:attrName>
                                        </p:attrNameLst>
                                      </p:cBhvr>
                                      <p:to>
                                        <p:strVal val="visible"/>
                                      </p:to>
                                    </p:set>
                                    <p:animEffect transition="in" filter="fade">
                                      <p:cBhvr>
                                        <p:cTn id="56" dur="1000"/>
                                        <p:tgtEl>
                                          <p:spTgt spid="420867">
                                            <p:txEl>
                                              <p:pRg st="7" end="7"/>
                                            </p:txEl>
                                          </p:spTgt>
                                        </p:tgtEl>
                                      </p:cBhvr>
                                    </p:animEffect>
                                    <p:anim calcmode="lin" valueType="num">
                                      <p:cBhvr>
                                        <p:cTn id="57" dur="1000" fill="hold"/>
                                        <p:tgtEl>
                                          <p:spTgt spid="420867">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42086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866" grpId="0"/>
      <p:bldP spid="42086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a:extLst>
              <a:ext uri="{FF2B5EF4-FFF2-40B4-BE49-F238E27FC236}">
                <a16:creationId xmlns:a16="http://schemas.microsoft.com/office/drawing/2014/main" id="{DBF8A444-0424-0358-5111-B8B12939978F}"/>
              </a:ext>
            </a:extLst>
          </p:cNvPr>
          <p:cNvSpPr>
            <a:spLocks noGrp="1" noChangeArrowheads="1"/>
          </p:cNvSpPr>
          <p:nvPr>
            <p:ph type="title"/>
          </p:nvPr>
        </p:nvSpPr>
        <p:spPr>
          <a:xfrm>
            <a:off x="2362200" y="457201"/>
            <a:ext cx="7696200" cy="715963"/>
          </a:xfrm>
        </p:spPr>
        <p:txBody>
          <a:bodyPr/>
          <a:lstStyle/>
          <a:p>
            <a:pPr algn="l"/>
            <a:r>
              <a:rPr lang="en-US" altLang="en-US" sz="2800" b="1"/>
              <a:t>2. Phương pháp giảng dạy.</a:t>
            </a:r>
          </a:p>
        </p:txBody>
      </p:sp>
      <p:sp>
        <p:nvSpPr>
          <p:cNvPr id="159747" name="Rectangle 3">
            <a:extLst>
              <a:ext uri="{FF2B5EF4-FFF2-40B4-BE49-F238E27FC236}">
                <a16:creationId xmlns:a16="http://schemas.microsoft.com/office/drawing/2014/main" id="{724D798B-95AE-8D34-DDAF-C136F1C32BD9}"/>
              </a:ext>
            </a:extLst>
          </p:cNvPr>
          <p:cNvSpPr>
            <a:spLocks noGrp="1" noChangeArrowheads="1"/>
          </p:cNvSpPr>
          <p:nvPr>
            <p:ph idx="1"/>
          </p:nvPr>
        </p:nvSpPr>
        <p:spPr>
          <a:xfrm>
            <a:off x="1981200" y="1371600"/>
            <a:ext cx="8382000" cy="5181600"/>
          </a:xfrm>
        </p:spPr>
        <p:txBody>
          <a:bodyPr/>
          <a:lstStyle/>
          <a:p>
            <a:pPr algn="just"/>
            <a:r>
              <a:rPr lang="en-US" altLang="en-US" b="1" i="1"/>
              <a:t>2.1. Các giai đoạn của hành động chiến thuật. </a:t>
            </a:r>
            <a:endParaRPr lang="en-US" altLang="en-US"/>
          </a:p>
          <a:p>
            <a:pPr algn="just"/>
            <a:r>
              <a:rPr lang="en-US" altLang="en-US"/>
              <a:t>	Theo Tiến sĩ D.Harre “ Hành động chiến thuật là một loại hoạt động hướng vào kết quả tốt nhất, thực hiện trong những điều kiện chú ý tới toàn bộ các điều kiện thi đấu…” Cũng theo ông “ các quá trình tâm lý - vận động của hành vi chiến thuật xẩy ra trong 3 giai đoạn chính”: </a:t>
            </a:r>
          </a:p>
          <a:p>
            <a:pPr algn="just"/>
            <a:r>
              <a:rPr lang="en-US" altLang="en-US"/>
              <a:t>2.1.1. Nhận thức và phân tích tình huống thi đấu.</a:t>
            </a:r>
          </a:p>
          <a:p>
            <a:pPr algn="just"/>
            <a:r>
              <a:rPr lang="en-US" altLang="en-US"/>
              <a:t>2.1.2. Giải quyết nhiệm vụ chiến thuật chuyên môn bằng  tư duy.</a:t>
            </a:r>
          </a:p>
          <a:p>
            <a:pPr algn="just"/>
            <a:r>
              <a:rPr lang="en-US" altLang="en-US"/>
              <a:t>2.1.3. Giải quyết nhiệm vụ chiến thuật bằng vận động</a:t>
            </a:r>
          </a:p>
        </p:txBody>
      </p:sp>
      <p:sp>
        <p:nvSpPr>
          <p:cNvPr id="159748" name="AutoShape 4">
            <a:hlinkClick r:id="" action="ppaction://hlinkshowjump?jump=previousslide" highlightClick="1"/>
            <a:extLst>
              <a:ext uri="{FF2B5EF4-FFF2-40B4-BE49-F238E27FC236}">
                <a16:creationId xmlns:a16="http://schemas.microsoft.com/office/drawing/2014/main" id="{EE0C43F9-DF69-75F6-3BDA-8A211BEAD5F9}"/>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9749" name="AutoShape 5">
            <a:hlinkClick r:id="" action="ppaction://hlinkshowjump?jump=nextslide" highlightClick="1"/>
            <a:extLst>
              <a:ext uri="{FF2B5EF4-FFF2-40B4-BE49-F238E27FC236}">
                <a16:creationId xmlns:a16="http://schemas.microsoft.com/office/drawing/2014/main" id="{6416B164-385B-D582-1DB5-EDC240E5ED9B}"/>
              </a:ext>
            </a:extLst>
          </p:cNvPr>
          <p:cNvSpPr>
            <a:spLocks noChangeArrowheads="1"/>
          </p:cNvSpPr>
          <p:nvPr/>
        </p:nvSpPr>
        <p:spPr bwMode="auto">
          <a:xfrm>
            <a:off x="10058400" y="64389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159746"/>
                                        </p:tgtEl>
                                        <p:attrNameLst>
                                          <p:attrName>style.visibility</p:attrName>
                                        </p:attrNameLst>
                                      </p:cBhvr>
                                      <p:to>
                                        <p:strVal val="visible"/>
                                      </p:to>
                                    </p:set>
                                    <p:animEffect transition="in" filter="wedge">
                                      <p:cBhvr>
                                        <p:cTn id="7" dur="2000"/>
                                        <p:tgtEl>
                                          <p:spTgt spid="1597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159747">
                                            <p:txEl>
                                              <p:pRg st="0" end="0"/>
                                            </p:txEl>
                                          </p:spTgt>
                                        </p:tgtEl>
                                        <p:attrNameLst>
                                          <p:attrName>style.visibility</p:attrName>
                                        </p:attrNameLst>
                                      </p:cBhvr>
                                      <p:to>
                                        <p:strVal val="visible"/>
                                      </p:to>
                                    </p:set>
                                    <p:animEffect transition="in" filter="wedge">
                                      <p:cBhvr>
                                        <p:cTn id="12" dur="2000"/>
                                        <p:tgtEl>
                                          <p:spTgt spid="15974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159747">
                                            <p:txEl>
                                              <p:pRg st="1" end="1"/>
                                            </p:txEl>
                                          </p:spTgt>
                                        </p:tgtEl>
                                        <p:attrNameLst>
                                          <p:attrName>style.visibility</p:attrName>
                                        </p:attrNameLst>
                                      </p:cBhvr>
                                      <p:to>
                                        <p:strVal val="visible"/>
                                      </p:to>
                                    </p:set>
                                    <p:animEffect transition="in" filter="fade">
                                      <p:cBhvr>
                                        <p:cTn id="17" dur="1000"/>
                                        <p:tgtEl>
                                          <p:spTgt spid="159747">
                                            <p:txEl>
                                              <p:pRg st="1" end="1"/>
                                            </p:txEl>
                                          </p:spTgt>
                                        </p:tgtEl>
                                      </p:cBhvr>
                                    </p:animEffect>
                                    <p:anim calcmode="lin" valueType="num">
                                      <p:cBhvr>
                                        <p:cTn id="18" dur="1000" fill="hold"/>
                                        <p:tgtEl>
                                          <p:spTgt spid="159747">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15974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nodeType="clickEffect">
                                  <p:stCondLst>
                                    <p:cond delay="0"/>
                                  </p:stCondLst>
                                  <p:childTnLst>
                                    <p:set>
                                      <p:cBhvr>
                                        <p:cTn id="23" dur="1" fill="hold">
                                          <p:stCondLst>
                                            <p:cond delay="0"/>
                                          </p:stCondLst>
                                        </p:cTn>
                                        <p:tgtEl>
                                          <p:spTgt spid="159747">
                                            <p:txEl>
                                              <p:pRg st="2" end="2"/>
                                            </p:txEl>
                                          </p:spTgt>
                                        </p:tgtEl>
                                        <p:attrNameLst>
                                          <p:attrName>style.visibility</p:attrName>
                                        </p:attrNameLst>
                                      </p:cBhvr>
                                      <p:to>
                                        <p:strVal val="visible"/>
                                      </p:to>
                                    </p:set>
                                    <p:animEffect transition="in" filter="fade">
                                      <p:cBhvr>
                                        <p:cTn id="24" dur="1000"/>
                                        <p:tgtEl>
                                          <p:spTgt spid="159747">
                                            <p:txEl>
                                              <p:pRg st="2" end="2"/>
                                            </p:txEl>
                                          </p:spTgt>
                                        </p:tgtEl>
                                      </p:cBhvr>
                                    </p:animEffect>
                                    <p:anim calcmode="lin" valueType="num">
                                      <p:cBhvr>
                                        <p:cTn id="25" dur="1000" fill="hold"/>
                                        <p:tgtEl>
                                          <p:spTgt spid="159747">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15974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nodeType="clickEffect">
                                  <p:stCondLst>
                                    <p:cond delay="0"/>
                                  </p:stCondLst>
                                  <p:childTnLst>
                                    <p:set>
                                      <p:cBhvr>
                                        <p:cTn id="30" dur="1" fill="hold">
                                          <p:stCondLst>
                                            <p:cond delay="0"/>
                                          </p:stCondLst>
                                        </p:cTn>
                                        <p:tgtEl>
                                          <p:spTgt spid="159747">
                                            <p:txEl>
                                              <p:pRg st="3" end="3"/>
                                            </p:txEl>
                                          </p:spTgt>
                                        </p:tgtEl>
                                        <p:attrNameLst>
                                          <p:attrName>style.visibility</p:attrName>
                                        </p:attrNameLst>
                                      </p:cBhvr>
                                      <p:to>
                                        <p:strVal val="visible"/>
                                      </p:to>
                                    </p:set>
                                    <p:animEffect transition="in" filter="fade">
                                      <p:cBhvr>
                                        <p:cTn id="31" dur="1000"/>
                                        <p:tgtEl>
                                          <p:spTgt spid="159747">
                                            <p:txEl>
                                              <p:pRg st="3" end="3"/>
                                            </p:txEl>
                                          </p:spTgt>
                                        </p:tgtEl>
                                      </p:cBhvr>
                                    </p:animEffect>
                                    <p:anim calcmode="lin" valueType="num">
                                      <p:cBhvr>
                                        <p:cTn id="32" dur="1000" fill="hold"/>
                                        <p:tgtEl>
                                          <p:spTgt spid="159747">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15974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2" presetClass="entr" presetSubtype="0" fill="hold" nodeType="clickEffect">
                                  <p:stCondLst>
                                    <p:cond delay="0"/>
                                  </p:stCondLst>
                                  <p:childTnLst>
                                    <p:set>
                                      <p:cBhvr>
                                        <p:cTn id="37" dur="1" fill="hold">
                                          <p:stCondLst>
                                            <p:cond delay="0"/>
                                          </p:stCondLst>
                                        </p:cTn>
                                        <p:tgtEl>
                                          <p:spTgt spid="159747">
                                            <p:txEl>
                                              <p:pRg st="4" end="4"/>
                                            </p:txEl>
                                          </p:spTgt>
                                        </p:tgtEl>
                                        <p:attrNameLst>
                                          <p:attrName>style.visibility</p:attrName>
                                        </p:attrNameLst>
                                      </p:cBhvr>
                                      <p:to>
                                        <p:strVal val="visible"/>
                                      </p:to>
                                    </p:set>
                                    <p:animEffect transition="in" filter="fade">
                                      <p:cBhvr>
                                        <p:cTn id="38" dur="1000"/>
                                        <p:tgtEl>
                                          <p:spTgt spid="159747">
                                            <p:txEl>
                                              <p:pRg st="4" end="4"/>
                                            </p:txEl>
                                          </p:spTgt>
                                        </p:tgtEl>
                                      </p:cBhvr>
                                    </p:animEffect>
                                    <p:anim calcmode="lin" valueType="num">
                                      <p:cBhvr>
                                        <p:cTn id="39" dur="1000" fill="hold"/>
                                        <p:tgtEl>
                                          <p:spTgt spid="159747">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15974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2" name="Rectangle 4">
            <a:extLst>
              <a:ext uri="{FF2B5EF4-FFF2-40B4-BE49-F238E27FC236}">
                <a16:creationId xmlns:a16="http://schemas.microsoft.com/office/drawing/2014/main" id="{7991736B-B50B-8DEF-6A2D-4D4E2BF601B7}"/>
              </a:ext>
            </a:extLst>
          </p:cNvPr>
          <p:cNvSpPr>
            <a:spLocks noGrp="1" noChangeArrowheads="1"/>
          </p:cNvSpPr>
          <p:nvPr>
            <p:ph type="title"/>
          </p:nvPr>
        </p:nvSpPr>
        <p:spPr>
          <a:xfrm>
            <a:off x="2133600" y="381000"/>
            <a:ext cx="8077200" cy="1066800"/>
          </a:xfrm>
        </p:spPr>
        <p:txBody>
          <a:bodyPr/>
          <a:lstStyle/>
          <a:p>
            <a:pPr algn="just"/>
            <a:r>
              <a:rPr lang="en-US" altLang="en-US" sz="3200" b="1"/>
              <a:t>2.2. Nhiệm vụ yêu cầu của công tác giảng dạy chiến thuật cầu lông.</a:t>
            </a:r>
            <a:r>
              <a:rPr lang="en-US" altLang="en-US" sz="3200"/>
              <a:t> </a:t>
            </a:r>
          </a:p>
        </p:txBody>
      </p:sp>
      <p:sp>
        <p:nvSpPr>
          <p:cNvPr id="160773" name="Rectangle 5">
            <a:extLst>
              <a:ext uri="{FF2B5EF4-FFF2-40B4-BE49-F238E27FC236}">
                <a16:creationId xmlns:a16="http://schemas.microsoft.com/office/drawing/2014/main" id="{78931FE4-25C6-8354-7008-7E3FA680FEAD}"/>
              </a:ext>
            </a:extLst>
          </p:cNvPr>
          <p:cNvSpPr>
            <a:spLocks noGrp="1" noChangeArrowheads="1"/>
          </p:cNvSpPr>
          <p:nvPr>
            <p:ph idx="1"/>
          </p:nvPr>
        </p:nvSpPr>
        <p:spPr>
          <a:xfrm>
            <a:off x="1828800" y="1600200"/>
            <a:ext cx="8382000" cy="5029200"/>
          </a:xfrm>
        </p:spPr>
        <p:txBody>
          <a:bodyPr/>
          <a:lstStyle/>
          <a:p>
            <a:pPr>
              <a:lnSpc>
                <a:spcPct val="80000"/>
              </a:lnSpc>
            </a:pPr>
            <a:r>
              <a:rPr lang="en-US" altLang="en-US" b="1" i="1"/>
              <a:t>2.2.1. Nhiệm vụ của giảng dạy chiến thuật cầu lông.  </a:t>
            </a:r>
            <a:endParaRPr lang="en-US" altLang="en-US"/>
          </a:p>
          <a:p>
            <a:pPr algn="just">
              <a:lnSpc>
                <a:spcPct val="80000"/>
              </a:lnSpc>
            </a:pPr>
            <a:r>
              <a:rPr lang="en-US" altLang="en-US"/>
              <a:t>- Hoàn thiện những động tác cá nhân và những bài tập phối hợp kĩ thuật cơ bản cùng với việc nâng cao hiệu quả sử dụng các bài tập đó. Giảng dạy chiến thuật chỉ được đặt ra trên cơ sở kĩ thuật của HS đã hoàn thiện, đồng thời mỗi động tác đánh cầu đều phải được đảm bảo về mặt chính xác và hợp lí mang lại hiệu quả thi đấu cao.</a:t>
            </a:r>
          </a:p>
          <a:p>
            <a:pPr algn="just">
              <a:lnSpc>
                <a:spcPct val="80000"/>
              </a:lnSpc>
            </a:pPr>
            <a:r>
              <a:rPr lang="en-US" altLang="en-US"/>
              <a:t>- phát triển cho HS khả năng phản ứng nhanh trước các tình huống phức tạp của trận đấu, đó là các năng lực: chú ý phán đoán tình huống và lựa chọn nhanh, linh hoạt của các hành động đáp lại những hành động của đối phương.</a:t>
            </a:r>
          </a:p>
        </p:txBody>
      </p:sp>
      <p:sp>
        <p:nvSpPr>
          <p:cNvPr id="160774" name="AutoShape 6">
            <a:hlinkClick r:id="" action="ppaction://hlinkshowjump?jump=previousslide" highlightClick="1"/>
            <a:extLst>
              <a:ext uri="{FF2B5EF4-FFF2-40B4-BE49-F238E27FC236}">
                <a16:creationId xmlns:a16="http://schemas.microsoft.com/office/drawing/2014/main" id="{568199CB-E116-EFBB-AE56-AEE6D6B9EE80}"/>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0775" name="AutoShape 7">
            <a:hlinkClick r:id="" action="ppaction://hlinkshowjump?jump=nextslide" highlightClick="1"/>
            <a:extLst>
              <a:ext uri="{FF2B5EF4-FFF2-40B4-BE49-F238E27FC236}">
                <a16:creationId xmlns:a16="http://schemas.microsoft.com/office/drawing/2014/main" id="{34B339A2-29AE-6EE2-A7E3-C0B36C63415E}"/>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60772"/>
                                        </p:tgtEl>
                                        <p:attrNameLst>
                                          <p:attrName>style.visibility</p:attrName>
                                        </p:attrNameLst>
                                      </p:cBhvr>
                                      <p:to>
                                        <p:strVal val="visible"/>
                                      </p:to>
                                    </p:set>
                                    <p:animEffect transition="in" filter="wipe(down)">
                                      <p:cBhvr>
                                        <p:cTn id="7" dur="500"/>
                                        <p:tgtEl>
                                          <p:spTgt spid="1607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160773">
                                            <p:txEl>
                                              <p:pRg st="0" end="0"/>
                                            </p:txEl>
                                          </p:spTgt>
                                        </p:tgtEl>
                                        <p:attrNameLst>
                                          <p:attrName>style.visibility</p:attrName>
                                        </p:attrNameLst>
                                      </p:cBhvr>
                                      <p:to>
                                        <p:strVal val="visible"/>
                                      </p:to>
                                    </p:set>
                                    <p:animEffect transition="in" filter="fade">
                                      <p:cBhvr>
                                        <p:cTn id="12" dur="1000"/>
                                        <p:tgtEl>
                                          <p:spTgt spid="160773">
                                            <p:txEl>
                                              <p:pRg st="0" end="0"/>
                                            </p:txEl>
                                          </p:spTgt>
                                        </p:tgtEl>
                                      </p:cBhvr>
                                    </p:animEffect>
                                    <p:anim calcmode="lin" valueType="num">
                                      <p:cBhvr>
                                        <p:cTn id="13" dur="1000" fill="hold"/>
                                        <p:tgtEl>
                                          <p:spTgt spid="16077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6077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160773">
                                            <p:txEl>
                                              <p:pRg st="1" end="1"/>
                                            </p:txEl>
                                          </p:spTgt>
                                        </p:tgtEl>
                                        <p:attrNameLst>
                                          <p:attrName>style.visibility</p:attrName>
                                        </p:attrNameLst>
                                      </p:cBhvr>
                                      <p:to>
                                        <p:strVal val="visible"/>
                                      </p:to>
                                    </p:set>
                                    <p:animEffect transition="in" filter="fade">
                                      <p:cBhvr>
                                        <p:cTn id="19" dur="1000"/>
                                        <p:tgtEl>
                                          <p:spTgt spid="160773">
                                            <p:txEl>
                                              <p:pRg st="1" end="1"/>
                                            </p:txEl>
                                          </p:spTgt>
                                        </p:tgtEl>
                                      </p:cBhvr>
                                    </p:animEffect>
                                    <p:anim calcmode="lin" valueType="num">
                                      <p:cBhvr>
                                        <p:cTn id="20" dur="1000" fill="hold"/>
                                        <p:tgtEl>
                                          <p:spTgt spid="16077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6077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160773">
                                            <p:txEl>
                                              <p:pRg st="2" end="2"/>
                                            </p:txEl>
                                          </p:spTgt>
                                        </p:tgtEl>
                                        <p:attrNameLst>
                                          <p:attrName>style.visibility</p:attrName>
                                        </p:attrNameLst>
                                      </p:cBhvr>
                                      <p:to>
                                        <p:strVal val="visible"/>
                                      </p:to>
                                    </p:set>
                                    <p:animEffect transition="in" filter="fade">
                                      <p:cBhvr>
                                        <p:cTn id="26" dur="1000"/>
                                        <p:tgtEl>
                                          <p:spTgt spid="160773">
                                            <p:txEl>
                                              <p:pRg st="2" end="2"/>
                                            </p:txEl>
                                          </p:spTgt>
                                        </p:tgtEl>
                                      </p:cBhvr>
                                    </p:animEffect>
                                    <p:anim calcmode="lin" valueType="num">
                                      <p:cBhvr>
                                        <p:cTn id="27" dur="1000" fill="hold"/>
                                        <p:tgtEl>
                                          <p:spTgt spid="16077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6077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2" grpId="0"/>
      <p:bldP spid="16077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3" name="Rectangle 3">
            <a:extLst>
              <a:ext uri="{FF2B5EF4-FFF2-40B4-BE49-F238E27FC236}">
                <a16:creationId xmlns:a16="http://schemas.microsoft.com/office/drawing/2014/main" id="{531909F5-034B-CF75-481C-F7EE5423C7E3}"/>
              </a:ext>
            </a:extLst>
          </p:cNvPr>
          <p:cNvSpPr>
            <a:spLocks noGrp="1" noChangeArrowheads="1"/>
          </p:cNvSpPr>
          <p:nvPr>
            <p:ph idx="1"/>
          </p:nvPr>
        </p:nvSpPr>
        <p:spPr>
          <a:xfrm>
            <a:off x="1981200" y="609601"/>
            <a:ext cx="8229600" cy="5516563"/>
          </a:xfrm>
        </p:spPr>
        <p:txBody>
          <a:bodyPr/>
          <a:lstStyle/>
          <a:p>
            <a:pPr algn="just"/>
            <a:r>
              <a:rPr lang="en-US" altLang="en-US"/>
              <a:t>- Hình thành cho HS kĩ năng sử dụng linh hoạt, sáng tạo các tình huống chiến thuật khác nhau trên cơ sở có tính đến năng lực của bản thân và khả năng của đối phương cùng với những điều kiện bên ngoài của trận đấu đó. Mỗi phương án chiến thuật không thể áp dụng chung cho các trận đấu, cũng như mỗi cá nhân cũng không thể ngay một lúc cùng sử dụng tốt những chiến thuật mà mình đã tập luyện, bởi vì giải quyết nhiện vụ này nhằm tạo cho HS vận dụng có hiệu quả các chiến thuật khác nhau để nâng cao thành tích của bản thân mình cũng như của tập thể trong học tập và thi đấu môn cầu lông. </a:t>
            </a:r>
          </a:p>
        </p:txBody>
      </p:sp>
      <p:sp>
        <p:nvSpPr>
          <p:cNvPr id="163844" name="AutoShape 4">
            <a:hlinkClick r:id="" action="ppaction://hlinkshowjump?jump=previousslide" highlightClick="1"/>
            <a:extLst>
              <a:ext uri="{FF2B5EF4-FFF2-40B4-BE49-F238E27FC236}">
                <a16:creationId xmlns:a16="http://schemas.microsoft.com/office/drawing/2014/main" id="{298CA999-6F63-A405-B2A8-75EAF9C6F4B4}"/>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845" name="AutoShape 5">
            <a:hlinkClick r:id="" action="ppaction://hlinkshowjump?jump=nextslide" highlightClick="1"/>
            <a:extLst>
              <a:ext uri="{FF2B5EF4-FFF2-40B4-BE49-F238E27FC236}">
                <a16:creationId xmlns:a16="http://schemas.microsoft.com/office/drawing/2014/main" id="{54DD9C46-EDA9-3536-C308-CA72D273E429}"/>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63843">
                                            <p:txEl>
                                              <p:pRg st="0" end="0"/>
                                            </p:txEl>
                                          </p:spTgt>
                                        </p:tgtEl>
                                        <p:attrNameLst>
                                          <p:attrName>style.visibility</p:attrName>
                                        </p:attrNameLst>
                                      </p:cBhvr>
                                      <p:to>
                                        <p:strVal val="visible"/>
                                      </p:to>
                                    </p:set>
                                    <p:animEffect transition="in" filter="fade">
                                      <p:cBhvr>
                                        <p:cTn id="7" dur="1000"/>
                                        <p:tgtEl>
                                          <p:spTgt spid="163843">
                                            <p:txEl>
                                              <p:pRg st="0" end="0"/>
                                            </p:txEl>
                                          </p:spTgt>
                                        </p:tgtEl>
                                      </p:cBhvr>
                                    </p:animEffect>
                                    <p:anim calcmode="lin" valueType="num">
                                      <p:cBhvr>
                                        <p:cTn id="8" dur="1000" fill="hold"/>
                                        <p:tgtEl>
                                          <p:spTgt spid="1638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4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a:extLst>
              <a:ext uri="{FF2B5EF4-FFF2-40B4-BE49-F238E27FC236}">
                <a16:creationId xmlns:a16="http://schemas.microsoft.com/office/drawing/2014/main" id="{6D94FD7C-C110-533A-C1DF-6C18CA53B37A}"/>
              </a:ext>
            </a:extLst>
          </p:cNvPr>
          <p:cNvSpPr>
            <a:spLocks noGrp="1" noChangeArrowheads="1"/>
          </p:cNvSpPr>
          <p:nvPr>
            <p:ph type="title"/>
          </p:nvPr>
        </p:nvSpPr>
        <p:spPr>
          <a:xfrm>
            <a:off x="1981200" y="304800"/>
            <a:ext cx="8077200" cy="685800"/>
          </a:xfrm>
        </p:spPr>
        <p:txBody>
          <a:bodyPr/>
          <a:lstStyle/>
          <a:p>
            <a:r>
              <a:rPr lang="en-US" altLang="en-US" sz="2800" b="1" i="1"/>
              <a:t>2.2.2. Yêu cầu của công tác giảng dạy chiến thuật.</a:t>
            </a:r>
            <a:r>
              <a:rPr lang="en-US" altLang="en-US" sz="2800"/>
              <a:t> </a:t>
            </a:r>
          </a:p>
        </p:txBody>
      </p:sp>
      <p:sp>
        <p:nvSpPr>
          <p:cNvPr id="164867" name="Rectangle 3">
            <a:extLst>
              <a:ext uri="{FF2B5EF4-FFF2-40B4-BE49-F238E27FC236}">
                <a16:creationId xmlns:a16="http://schemas.microsoft.com/office/drawing/2014/main" id="{DDF6C784-1CA8-3666-C85E-B1C5EA46FD3C}"/>
              </a:ext>
            </a:extLst>
          </p:cNvPr>
          <p:cNvSpPr>
            <a:spLocks noGrp="1" noChangeArrowheads="1"/>
          </p:cNvSpPr>
          <p:nvPr>
            <p:ph idx="1"/>
          </p:nvPr>
        </p:nvSpPr>
        <p:spPr>
          <a:xfrm>
            <a:off x="2133600" y="1219200"/>
            <a:ext cx="8001000" cy="4953000"/>
          </a:xfrm>
        </p:spPr>
        <p:txBody>
          <a:bodyPr>
            <a:normAutofit lnSpcReduction="10000"/>
          </a:bodyPr>
          <a:lstStyle/>
          <a:p>
            <a:pPr algn="just">
              <a:lnSpc>
                <a:spcPct val="90000"/>
              </a:lnSpc>
            </a:pPr>
            <a:r>
              <a:rPr lang="en-US" altLang="en-US"/>
              <a:t>	- Cần quán triệt yêu cầu của các nguyên tắc giảng dạy, đặc biệt là nguyên tắc tự giác tích cực để pháy huy cao độ vai trò chủ động sáng tạo của người học trong quá trình giảng dạy chiến thuật.</a:t>
            </a:r>
          </a:p>
          <a:p>
            <a:pPr algn="just">
              <a:lnSpc>
                <a:spcPct val="90000"/>
              </a:lnSpc>
            </a:pPr>
            <a:r>
              <a:rPr lang="en-US" altLang="en-US"/>
              <a:t>	- Giảng dạy chiến thuật chỉ được tiến hành trên cơ sở kĩ thuật của cá nhân HS đã tương đối hoàn thiện.</a:t>
            </a:r>
          </a:p>
          <a:p>
            <a:pPr algn="just">
              <a:lnSpc>
                <a:spcPct val="90000"/>
              </a:lnSpc>
            </a:pPr>
            <a:r>
              <a:rPr lang="en-US" altLang="en-US"/>
              <a:t>	- Sử dụng đa dạng và tổng hợp các bài tập chiến thuật trong cả tấn công lẫn phòng thủ cùng với các chiến thuật cho cả đánh đơn và đánh đôi khi đã tính đến các đặc điểm và năng lực cá nhân của HS.</a:t>
            </a:r>
          </a:p>
        </p:txBody>
      </p:sp>
      <p:sp>
        <p:nvSpPr>
          <p:cNvPr id="164868" name="AutoShape 4">
            <a:hlinkClick r:id="" action="ppaction://hlinkshowjump?jump=previousslide" highlightClick="1"/>
            <a:extLst>
              <a:ext uri="{FF2B5EF4-FFF2-40B4-BE49-F238E27FC236}">
                <a16:creationId xmlns:a16="http://schemas.microsoft.com/office/drawing/2014/main" id="{E70746C2-BB88-62C8-5AEB-C8C6426DF0FC}"/>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869" name="AutoShape 5">
            <a:hlinkClick r:id="" action="ppaction://hlinkshowjump?jump=nextslide" highlightClick="1"/>
            <a:extLst>
              <a:ext uri="{FF2B5EF4-FFF2-40B4-BE49-F238E27FC236}">
                <a16:creationId xmlns:a16="http://schemas.microsoft.com/office/drawing/2014/main" id="{01D5DC9A-2621-7AC7-5B41-CB3FB2EA8A58}"/>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64866"/>
                                        </p:tgtEl>
                                        <p:attrNameLst>
                                          <p:attrName>style.visibility</p:attrName>
                                        </p:attrNameLst>
                                      </p:cBhvr>
                                      <p:to>
                                        <p:strVal val="visible"/>
                                      </p:to>
                                    </p:set>
                                    <p:animEffect transition="in" filter="wipe(down)">
                                      <p:cBhvr>
                                        <p:cTn id="7" dur="500"/>
                                        <p:tgtEl>
                                          <p:spTgt spid="1648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164867">
                                            <p:txEl>
                                              <p:pRg st="0" end="0"/>
                                            </p:txEl>
                                          </p:spTgt>
                                        </p:tgtEl>
                                        <p:attrNameLst>
                                          <p:attrName>style.visibility</p:attrName>
                                        </p:attrNameLst>
                                      </p:cBhvr>
                                      <p:to>
                                        <p:strVal val="visible"/>
                                      </p:to>
                                    </p:set>
                                    <p:animEffect transition="in" filter="fade">
                                      <p:cBhvr>
                                        <p:cTn id="12" dur="1000"/>
                                        <p:tgtEl>
                                          <p:spTgt spid="164867">
                                            <p:txEl>
                                              <p:pRg st="0" end="0"/>
                                            </p:txEl>
                                          </p:spTgt>
                                        </p:tgtEl>
                                      </p:cBhvr>
                                    </p:animEffect>
                                    <p:anim calcmode="lin" valueType="num">
                                      <p:cBhvr>
                                        <p:cTn id="13" dur="1000" fill="hold"/>
                                        <p:tgtEl>
                                          <p:spTgt spid="16486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648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164867">
                                            <p:txEl>
                                              <p:pRg st="1" end="1"/>
                                            </p:txEl>
                                          </p:spTgt>
                                        </p:tgtEl>
                                        <p:attrNameLst>
                                          <p:attrName>style.visibility</p:attrName>
                                        </p:attrNameLst>
                                      </p:cBhvr>
                                      <p:to>
                                        <p:strVal val="visible"/>
                                      </p:to>
                                    </p:set>
                                    <p:animEffect transition="in" filter="fade">
                                      <p:cBhvr>
                                        <p:cTn id="19" dur="1000"/>
                                        <p:tgtEl>
                                          <p:spTgt spid="164867">
                                            <p:txEl>
                                              <p:pRg st="1" end="1"/>
                                            </p:txEl>
                                          </p:spTgt>
                                        </p:tgtEl>
                                      </p:cBhvr>
                                    </p:animEffect>
                                    <p:anim calcmode="lin" valueType="num">
                                      <p:cBhvr>
                                        <p:cTn id="20" dur="1000" fill="hold"/>
                                        <p:tgtEl>
                                          <p:spTgt spid="16486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648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164867">
                                            <p:txEl>
                                              <p:pRg st="2" end="2"/>
                                            </p:txEl>
                                          </p:spTgt>
                                        </p:tgtEl>
                                        <p:attrNameLst>
                                          <p:attrName>style.visibility</p:attrName>
                                        </p:attrNameLst>
                                      </p:cBhvr>
                                      <p:to>
                                        <p:strVal val="visible"/>
                                      </p:to>
                                    </p:set>
                                    <p:animEffect transition="in" filter="fade">
                                      <p:cBhvr>
                                        <p:cTn id="26" dur="1000"/>
                                        <p:tgtEl>
                                          <p:spTgt spid="164867">
                                            <p:txEl>
                                              <p:pRg st="2" end="2"/>
                                            </p:txEl>
                                          </p:spTgt>
                                        </p:tgtEl>
                                      </p:cBhvr>
                                    </p:animEffect>
                                    <p:anim calcmode="lin" valueType="num">
                                      <p:cBhvr>
                                        <p:cTn id="27" dur="1000" fill="hold"/>
                                        <p:tgtEl>
                                          <p:spTgt spid="164867">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6486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6" grpId="0"/>
      <p:bldP spid="16486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a:extLst>
              <a:ext uri="{FF2B5EF4-FFF2-40B4-BE49-F238E27FC236}">
                <a16:creationId xmlns:a16="http://schemas.microsoft.com/office/drawing/2014/main" id="{4AB1A955-9297-4689-811B-090F52E42D69}"/>
              </a:ext>
            </a:extLst>
          </p:cNvPr>
          <p:cNvSpPr>
            <a:spLocks noGrp="1" noChangeArrowheads="1"/>
          </p:cNvSpPr>
          <p:nvPr>
            <p:ph type="title"/>
          </p:nvPr>
        </p:nvSpPr>
        <p:spPr>
          <a:xfrm>
            <a:off x="1905000" y="228600"/>
            <a:ext cx="8229600" cy="457200"/>
          </a:xfrm>
        </p:spPr>
        <p:txBody>
          <a:bodyPr/>
          <a:lstStyle/>
          <a:p>
            <a:pPr algn="l"/>
            <a:r>
              <a:rPr lang="en-US" altLang="en-US" sz="2400" b="1" i="1"/>
              <a:t>2.2.3. Phương pháp giảng dạy.</a:t>
            </a:r>
          </a:p>
        </p:txBody>
      </p:sp>
      <p:sp>
        <p:nvSpPr>
          <p:cNvPr id="166917" name="Rectangle 5">
            <a:extLst>
              <a:ext uri="{FF2B5EF4-FFF2-40B4-BE49-F238E27FC236}">
                <a16:creationId xmlns:a16="http://schemas.microsoft.com/office/drawing/2014/main" id="{E582325D-7BF4-BF10-C7DA-B6D9179FBDE1}"/>
              </a:ext>
            </a:extLst>
          </p:cNvPr>
          <p:cNvSpPr>
            <a:spLocks noGrp="1" noChangeArrowheads="1"/>
          </p:cNvSpPr>
          <p:nvPr>
            <p:ph idx="1"/>
          </p:nvPr>
        </p:nvSpPr>
        <p:spPr>
          <a:xfrm>
            <a:off x="1752600" y="990600"/>
            <a:ext cx="8610600" cy="5638800"/>
          </a:xfrm>
        </p:spPr>
        <p:txBody>
          <a:bodyPr>
            <a:normAutofit lnSpcReduction="10000"/>
          </a:bodyPr>
          <a:lstStyle/>
          <a:p>
            <a:pPr algn="just">
              <a:lnSpc>
                <a:spcPct val="80000"/>
              </a:lnSpc>
            </a:pPr>
            <a:r>
              <a:rPr lang="en-US" altLang="en-US"/>
              <a:t>	Giảng dạy chiến thuật trong cầu lông thường được sử dụng tổng hợp tất cả phương pháp giảng dạy khác nhau của GDTC. Tuỳ theo mỗi giai đoạn khá nhau có thể sử dụng các phương pháp khác nhau, song phương pháp bài tập vẫn được coi là phương pháp cơ bản và chủ yếu trong giảng dạy chiến thuật. Quá trình sử dụng phương pháp bài tập để giảng dạy chiến thuật cần tính đến các điều kiện sau:</a:t>
            </a:r>
          </a:p>
          <a:p>
            <a:pPr algn="just">
              <a:lnSpc>
                <a:spcPct val="80000"/>
              </a:lnSpc>
            </a:pPr>
            <a:r>
              <a:rPr lang="en-US" altLang="en-US"/>
              <a:t>	- Các bài tập phải có cấu trúc gần giống nhau với các tình huống có trong thi đấu . Thông thường là các bài tập phối hợp di chuyển với đánh cầu ở các vị trí khác nhau trên sân. Mối vị trí khác nhau  đều có cách đánh cầu khác nhau và ở một vị trí cũng có thể xử lí đánh cầu bằng mỗI cách khác nhau trên cơ sở vận dụng các yếu tố sức mạnh, tấc độ và điểm rơi một cách hợp lí vớI hiệu quả cao.</a:t>
            </a:r>
          </a:p>
        </p:txBody>
      </p:sp>
      <p:sp>
        <p:nvSpPr>
          <p:cNvPr id="166918" name="AutoShape 6">
            <a:hlinkClick r:id="" action="ppaction://hlinkshowjump?jump=previousslide" highlightClick="1"/>
            <a:extLst>
              <a:ext uri="{FF2B5EF4-FFF2-40B4-BE49-F238E27FC236}">
                <a16:creationId xmlns:a16="http://schemas.microsoft.com/office/drawing/2014/main" id="{66A4DB13-DC26-8437-5799-2C23BDD30867}"/>
              </a:ext>
            </a:extLst>
          </p:cNvPr>
          <p:cNvSpPr>
            <a:spLocks noChangeArrowheads="1"/>
          </p:cNvSpPr>
          <p:nvPr/>
        </p:nvSpPr>
        <p:spPr bwMode="auto">
          <a:xfrm>
            <a:off x="16383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6919" name="AutoShape 7">
            <a:hlinkClick r:id="" action="ppaction://hlinkshowjump?jump=nextslide" highlightClick="1"/>
            <a:extLst>
              <a:ext uri="{FF2B5EF4-FFF2-40B4-BE49-F238E27FC236}">
                <a16:creationId xmlns:a16="http://schemas.microsoft.com/office/drawing/2014/main" id="{2761C8EA-F123-2DE8-9B3E-7613665860CE}"/>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166914"/>
                                        </p:tgtEl>
                                        <p:attrNameLst>
                                          <p:attrName>style.visibility</p:attrName>
                                        </p:attrNameLst>
                                      </p:cBhvr>
                                      <p:to>
                                        <p:strVal val="visible"/>
                                      </p:to>
                                    </p:set>
                                    <p:animEffect transition="in" filter="wedge">
                                      <p:cBhvr>
                                        <p:cTn id="7" dur="2000"/>
                                        <p:tgtEl>
                                          <p:spTgt spid="1669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166917">
                                            <p:txEl>
                                              <p:pRg st="0" end="0"/>
                                            </p:txEl>
                                          </p:spTgt>
                                        </p:tgtEl>
                                        <p:attrNameLst>
                                          <p:attrName>style.visibility</p:attrName>
                                        </p:attrNameLst>
                                      </p:cBhvr>
                                      <p:to>
                                        <p:strVal val="visible"/>
                                      </p:to>
                                    </p:set>
                                    <p:animEffect transition="in" filter="fade">
                                      <p:cBhvr>
                                        <p:cTn id="12" dur="1000"/>
                                        <p:tgtEl>
                                          <p:spTgt spid="166917">
                                            <p:txEl>
                                              <p:pRg st="0" end="0"/>
                                            </p:txEl>
                                          </p:spTgt>
                                        </p:tgtEl>
                                      </p:cBhvr>
                                    </p:animEffect>
                                    <p:anim calcmode="lin" valueType="num">
                                      <p:cBhvr>
                                        <p:cTn id="13" dur="1000" fill="hold"/>
                                        <p:tgtEl>
                                          <p:spTgt spid="16691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6691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166917">
                                            <p:txEl>
                                              <p:pRg st="1" end="1"/>
                                            </p:txEl>
                                          </p:spTgt>
                                        </p:tgtEl>
                                        <p:attrNameLst>
                                          <p:attrName>style.visibility</p:attrName>
                                        </p:attrNameLst>
                                      </p:cBhvr>
                                      <p:to>
                                        <p:strVal val="visible"/>
                                      </p:to>
                                    </p:set>
                                    <p:animEffect transition="in" filter="fade">
                                      <p:cBhvr>
                                        <p:cTn id="19" dur="1000"/>
                                        <p:tgtEl>
                                          <p:spTgt spid="166917">
                                            <p:txEl>
                                              <p:pRg st="1" end="1"/>
                                            </p:txEl>
                                          </p:spTgt>
                                        </p:tgtEl>
                                      </p:cBhvr>
                                    </p:animEffect>
                                    <p:anim calcmode="lin" valueType="num">
                                      <p:cBhvr>
                                        <p:cTn id="20" dur="1000" fill="hold"/>
                                        <p:tgtEl>
                                          <p:spTgt spid="16691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6691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4" grpId="0"/>
      <p:bldP spid="16691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9" name="Rectangle 3">
            <a:extLst>
              <a:ext uri="{FF2B5EF4-FFF2-40B4-BE49-F238E27FC236}">
                <a16:creationId xmlns:a16="http://schemas.microsoft.com/office/drawing/2014/main" id="{B604E733-C2A5-9E7D-9E29-39E8E52613C2}"/>
              </a:ext>
            </a:extLst>
          </p:cNvPr>
          <p:cNvSpPr>
            <a:spLocks noGrp="1" noChangeArrowheads="1"/>
          </p:cNvSpPr>
          <p:nvPr>
            <p:ph idx="1"/>
          </p:nvPr>
        </p:nvSpPr>
        <p:spPr>
          <a:xfrm>
            <a:off x="1981200" y="609600"/>
            <a:ext cx="8229600" cy="5562600"/>
          </a:xfrm>
        </p:spPr>
        <p:txBody>
          <a:bodyPr/>
          <a:lstStyle/>
          <a:p>
            <a:pPr algn="just"/>
            <a:r>
              <a:rPr lang="en-US" altLang="en-US"/>
              <a:t>	- Độ khó của các bài tập tăng dần bằng cách phối hợp từ 2 đến 3 kĩ thuật khác nhau cùng vớI việc kết hợp nâng cao về độ chuẩn, tốc độ và sức mạnh trong mỗi tình huóng cụ thể của chiến thuật.</a:t>
            </a:r>
          </a:p>
          <a:p>
            <a:pPr algn="just"/>
            <a:r>
              <a:rPr lang="en-US" altLang="en-US"/>
              <a:t>	- Các bài tập cần sử dụng tính toán đến lượng vận động hợp lí và phù hợp vớI đặc điểm, trình độ cá nhân của học sinh.</a:t>
            </a:r>
          </a:p>
          <a:p>
            <a:pPr algn="just"/>
            <a:r>
              <a:rPr lang="en-US" altLang="en-US"/>
              <a:t>	- Thường xuyên sử dụng lặp lại các bài tập để hoàn thiện dần kĩ năng, kĩ xảo sử dụng chiến thuật cho học sinh, giảm bớt về cách thức thực hiện chiến thuật mà tập trung vào ý đồ sử dụng chiến thuật đó sao mang lại hiệu quả cao nhất sau mỗi lần áp dụng.</a:t>
            </a:r>
          </a:p>
        </p:txBody>
      </p:sp>
      <p:sp>
        <p:nvSpPr>
          <p:cNvPr id="167940" name="AutoShape 4">
            <a:hlinkClick r:id="" action="ppaction://hlinkshowjump?jump=previousslide" highlightClick="1"/>
            <a:extLst>
              <a:ext uri="{FF2B5EF4-FFF2-40B4-BE49-F238E27FC236}">
                <a16:creationId xmlns:a16="http://schemas.microsoft.com/office/drawing/2014/main" id="{EA615BAD-F5A3-07EB-5A49-E4708F1FEC02}"/>
              </a:ext>
            </a:extLst>
          </p:cNvPr>
          <p:cNvSpPr>
            <a:spLocks noChangeArrowheads="1"/>
          </p:cNvSpPr>
          <p:nvPr/>
        </p:nvSpPr>
        <p:spPr bwMode="auto">
          <a:xfrm>
            <a:off x="17907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7941" name="AutoShape 5">
            <a:hlinkClick r:id="" action="ppaction://hlinkshowjump?jump=nextslide" highlightClick="1"/>
            <a:extLst>
              <a:ext uri="{FF2B5EF4-FFF2-40B4-BE49-F238E27FC236}">
                <a16:creationId xmlns:a16="http://schemas.microsoft.com/office/drawing/2014/main" id="{A25040F1-749F-57AC-117E-5D1EC9F1F50E}"/>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67939">
                                            <p:txEl>
                                              <p:pRg st="0" end="0"/>
                                            </p:txEl>
                                          </p:spTgt>
                                        </p:tgtEl>
                                        <p:attrNameLst>
                                          <p:attrName>style.visibility</p:attrName>
                                        </p:attrNameLst>
                                      </p:cBhvr>
                                      <p:to>
                                        <p:strVal val="visible"/>
                                      </p:to>
                                    </p:set>
                                    <p:animEffect transition="in" filter="fade">
                                      <p:cBhvr>
                                        <p:cTn id="7" dur="1000"/>
                                        <p:tgtEl>
                                          <p:spTgt spid="167939">
                                            <p:txEl>
                                              <p:pRg st="0" end="0"/>
                                            </p:txEl>
                                          </p:spTgt>
                                        </p:tgtEl>
                                      </p:cBhvr>
                                    </p:animEffect>
                                    <p:anim calcmode="lin" valueType="num">
                                      <p:cBhvr>
                                        <p:cTn id="8" dur="1000" fill="hold"/>
                                        <p:tgtEl>
                                          <p:spTgt spid="1679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79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67939">
                                            <p:txEl>
                                              <p:pRg st="1" end="1"/>
                                            </p:txEl>
                                          </p:spTgt>
                                        </p:tgtEl>
                                        <p:attrNameLst>
                                          <p:attrName>style.visibility</p:attrName>
                                        </p:attrNameLst>
                                      </p:cBhvr>
                                      <p:to>
                                        <p:strVal val="visible"/>
                                      </p:to>
                                    </p:set>
                                    <p:animEffect transition="in" filter="fade">
                                      <p:cBhvr>
                                        <p:cTn id="14" dur="1000"/>
                                        <p:tgtEl>
                                          <p:spTgt spid="167939">
                                            <p:txEl>
                                              <p:pRg st="1" end="1"/>
                                            </p:txEl>
                                          </p:spTgt>
                                        </p:tgtEl>
                                      </p:cBhvr>
                                    </p:animEffect>
                                    <p:anim calcmode="lin" valueType="num">
                                      <p:cBhvr>
                                        <p:cTn id="15" dur="1000" fill="hold"/>
                                        <p:tgtEl>
                                          <p:spTgt spid="16793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79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67939">
                                            <p:txEl>
                                              <p:pRg st="2" end="2"/>
                                            </p:txEl>
                                          </p:spTgt>
                                        </p:tgtEl>
                                        <p:attrNameLst>
                                          <p:attrName>style.visibility</p:attrName>
                                        </p:attrNameLst>
                                      </p:cBhvr>
                                      <p:to>
                                        <p:strVal val="visible"/>
                                      </p:to>
                                    </p:set>
                                    <p:animEffect transition="in" filter="fade">
                                      <p:cBhvr>
                                        <p:cTn id="21" dur="1000"/>
                                        <p:tgtEl>
                                          <p:spTgt spid="167939">
                                            <p:txEl>
                                              <p:pRg st="2" end="2"/>
                                            </p:txEl>
                                          </p:spTgt>
                                        </p:tgtEl>
                                      </p:cBhvr>
                                    </p:animEffect>
                                    <p:anim calcmode="lin" valueType="num">
                                      <p:cBhvr>
                                        <p:cTn id="22" dur="1000" fill="hold"/>
                                        <p:tgtEl>
                                          <p:spTgt spid="16793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6793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a:extLst>
              <a:ext uri="{FF2B5EF4-FFF2-40B4-BE49-F238E27FC236}">
                <a16:creationId xmlns:a16="http://schemas.microsoft.com/office/drawing/2014/main" id="{C119FE87-B088-4B15-721B-27C231473125}"/>
              </a:ext>
            </a:extLst>
          </p:cNvPr>
          <p:cNvSpPr>
            <a:spLocks noGrp="1" noChangeArrowheads="1"/>
          </p:cNvSpPr>
          <p:nvPr>
            <p:ph type="title"/>
          </p:nvPr>
        </p:nvSpPr>
        <p:spPr>
          <a:xfrm>
            <a:off x="1905000" y="274638"/>
            <a:ext cx="8305800" cy="411162"/>
          </a:xfrm>
        </p:spPr>
        <p:txBody>
          <a:bodyPr>
            <a:normAutofit fontScale="90000"/>
          </a:bodyPr>
          <a:lstStyle/>
          <a:p>
            <a:r>
              <a:rPr lang="en-US" altLang="en-US" sz="2800" b="1"/>
              <a:t>2.2.4. Các bước tiến hành giảng dạy chiến thuật.</a:t>
            </a:r>
          </a:p>
        </p:txBody>
      </p:sp>
      <p:sp>
        <p:nvSpPr>
          <p:cNvPr id="168963" name="Rectangle 3">
            <a:extLst>
              <a:ext uri="{FF2B5EF4-FFF2-40B4-BE49-F238E27FC236}">
                <a16:creationId xmlns:a16="http://schemas.microsoft.com/office/drawing/2014/main" id="{1C4C4EAA-07F0-B14E-794C-F2E7B429CA8A}"/>
              </a:ext>
            </a:extLst>
          </p:cNvPr>
          <p:cNvSpPr>
            <a:spLocks noGrp="1" noChangeArrowheads="1"/>
          </p:cNvSpPr>
          <p:nvPr>
            <p:ph idx="1"/>
          </p:nvPr>
        </p:nvSpPr>
        <p:spPr>
          <a:xfrm>
            <a:off x="2057400" y="914400"/>
            <a:ext cx="8229600" cy="5334000"/>
          </a:xfrm>
        </p:spPr>
        <p:txBody>
          <a:bodyPr/>
          <a:lstStyle/>
          <a:p>
            <a:pPr algn="just"/>
            <a:r>
              <a:rPr lang="en-US" altLang="en-US"/>
              <a:t>	</a:t>
            </a:r>
            <a:r>
              <a:rPr lang="en-US" altLang="en-US" b="1" i="1"/>
              <a:t>-Bước thứ nhất:</a:t>
            </a:r>
            <a:r>
              <a:rPr lang="en-US" altLang="en-US"/>
              <a:t> Đối với dạng chiến thuật cơ bản thì ban đầu có thể sử dụng phương pháp lời nói trong đó bao gồm : mục đích, ý nghĩa của chiến thuật, phương pháp và tình huống được sử đụng chiến thuật đó. Sau đó GV thị phạm bài tập chiến thuật sẽ được áp dụng.</a:t>
            </a:r>
            <a:endParaRPr lang="en-US" altLang="en-US" b="1" i="1"/>
          </a:p>
          <a:p>
            <a:pPr algn="just"/>
            <a:r>
              <a:rPr lang="en-US" altLang="en-US" b="1" i="1"/>
              <a:t>- Bước thứ hai:</a:t>
            </a:r>
            <a:r>
              <a:rPr lang="en-US" altLang="en-US"/>
              <a:t> NgườI học cần có thời gian tư duy hoặc trao đổI về chiến thuật cần tập luyện. Trên cơ sở đã được phân tích và quan sát để từ đó xây dựng cho mình khái niệm, nội dung, ý đồ và phát triển vận dụng cũng như cách thức tiến hành tập luyện chiến thuật đó. </a:t>
            </a:r>
          </a:p>
        </p:txBody>
      </p:sp>
      <p:sp>
        <p:nvSpPr>
          <p:cNvPr id="168964" name="AutoShape 4">
            <a:hlinkClick r:id="" action="ppaction://hlinkshowjump?jump=previousslide" highlightClick="1"/>
            <a:extLst>
              <a:ext uri="{FF2B5EF4-FFF2-40B4-BE49-F238E27FC236}">
                <a16:creationId xmlns:a16="http://schemas.microsoft.com/office/drawing/2014/main" id="{14BB5250-7B0C-7E28-0996-42B12ECE5086}"/>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8965" name="AutoShape 5">
            <a:hlinkClick r:id="" action="ppaction://hlinkshowjump?jump=nextslide" highlightClick="1"/>
            <a:extLst>
              <a:ext uri="{FF2B5EF4-FFF2-40B4-BE49-F238E27FC236}">
                <a16:creationId xmlns:a16="http://schemas.microsoft.com/office/drawing/2014/main" id="{6C4F9BB8-80C0-E72E-9BE0-AEF8B95E5F06}"/>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68962"/>
                                        </p:tgtEl>
                                        <p:attrNameLst>
                                          <p:attrName>style.visibility</p:attrName>
                                        </p:attrNameLst>
                                      </p:cBhvr>
                                      <p:to>
                                        <p:strVal val="visible"/>
                                      </p:to>
                                    </p:set>
                                    <p:animEffect transition="in" filter="fade">
                                      <p:cBhvr>
                                        <p:cTn id="7" dur="1000"/>
                                        <p:tgtEl>
                                          <p:spTgt spid="168962"/>
                                        </p:tgtEl>
                                      </p:cBhvr>
                                    </p:animEffect>
                                    <p:anim calcmode="lin" valueType="num">
                                      <p:cBhvr>
                                        <p:cTn id="8" dur="1000" fill="hold"/>
                                        <p:tgtEl>
                                          <p:spTgt spid="168962"/>
                                        </p:tgtEl>
                                        <p:attrNameLst>
                                          <p:attrName>ppt_x</p:attrName>
                                        </p:attrNameLst>
                                      </p:cBhvr>
                                      <p:tavLst>
                                        <p:tav tm="0">
                                          <p:val>
                                            <p:strVal val="#ppt_x"/>
                                          </p:val>
                                        </p:tav>
                                        <p:tav tm="100000">
                                          <p:val>
                                            <p:strVal val="#ppt_x"/>
                                          </p:val>
                                        </p:tav>
                                      </p:tavLst>
                                    </p:anim>
                                    <p:anim calcmode="lin" valueType="num">
                                      <p:cBhvr>
                                        <p:cTn id="9" dur="1000" fill="hold"/>
                                        <p:tgtEl>
                                          <p:spTgt spid="16896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68963">
                                            <p:txEl>
                                              <p:pRg st="0" end="0"/>
                                            </p:txEl>
                                          </p:spTgt>
                                        </p:tgtEl>
                                        <p:attrNameLst>
                                          <p:attrName>style.visibility</p:attrName>
                                        </p:attrNameLst>
                                      </p:cBhvr>
                                      <p:to>
                                        <p:strVal val="visible"/>
                                      </p:to>
                                    </p:set>
                                    <p:animEffect transition="in" filter="fade">
                                      <p:cBhvr>
                                        <p:cTn id="14" dur="1000"/>
                                        <p:tgtEl>
                                          <p:spTgt spid="168963">
                                            <p:txEl>
                                              <p:pRg st="0" end="0"/>
                                            </p:txEl>
                                          </p:spTgt>
                                        </p:tgtEl>
                                      </p:cBhvr>
                                    </p:animEffect>
                                    <p:anim calcmode="lin" valueType="num">
                                      <p:cBhvr>
                                        <p:cTn id="15" dur="1000" fill="hold"/>
                                        <p:tgtEl>
                                          <p:spTgt spid="16896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689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68963">
                                            <p:txEl>
                                              <p:pRg st="1" end="1"/>
                                            </p:txEl>
                                          </p:spTgt>
                                        </p:tgtEl>
                                        <p:attrNameLst>
                                          <p:attrName>style.visibility</p:attrName>
                                        </p:attrNameLst>
                                      </p:cBhvr>
                                      <p:to>
                                        <p:strVal val="visible"/>
                                      </p:to>
                                    </p:set>
                                    <p:animEffect transition="in" filter="fade">
                                      <p:cBhvr>
                                        <p:cTn id="21" dur="1000"/>
                                        <p:tgtEl>
                                          <p:spTgt spid="168963">
                                            <p:txEl>
                                              <p:pRg st="1" end="1"/>
                                            </p:txEl>
                                          </p:spTgt>
                                        </p:tgtEl>
                                      </p:cBhvr>
                                    </p:animEffect>
                                    <p:anim calcmode="lin" valueType="num">
                                      <p:cBhvr>
                                        <p:cTn id="22" dur="1000" fill="hold"/>
                                        <p:tgtEl>
                                          <p:spTgt spid="16896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6896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2" grpId="0"/>
      <p:bldP spid="16896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8" name="Rectangle 4">
            <a:extLst>
              <a:ext uri="{FF2B5EF4-FFF2-40B4-BE49-F238E27FC236}">
                <a16:creationId xmlns:a16="http://schemas.microsoft.com/office/drawing/2014/main" id="{3A1BEA2B-5E2E-0BEE-49AF-3FC03551DDD5}"/>
              </a:ext>
            </a:extLst>
          </p:cNvPr>
          <p:cNvSpPr>
            <a:spLocks noGrp="1" noChangeArrowheads="1"/>
          </p:cNvSpPr>
          <p:nvPr>
            <p:ph idx="1"/>
          </p:nvPr>
        </p:nvSpPr>
        <p:spPr>
          <a:xfrm>
            <a:off x="1905000" y="304800"/>
            <a:ext cx="8458200" cy="6248400"/>
          </a:xfrm>
        </p:spPr>
        <p:txBody>
          <a:bodyPr>
            <a:normAutofit fontScale="92500"/>
          </a:bodyPr>
          <a:lstStyle/>
          <a:p>
            <a:pPr algn="just">
              <a:lnSpc>
                <a:spcPct val="90000"/>
              </a:lnSpc>
            </a:pPr>
            <a:r>
              <a:rPr lang="en-US" altLang="en-US" b="1" i="1"/>
              <a:t>- Bước thứ ba:</a:t>
            </a:r>
            <a:r>
              <a:rPr lang="en-US" altLang="en-US"/>
              <a:t> Thực hiện chiến thuật trên sân ( chưa tiếp súc với cầu) hoặc trên hình vẽ bằng các đường kẻ thể hiện phương thức tập luyện chiến thuật, trong đó bao gồm: vị trí chuẩn bị, phương pháp và kĩ thuật di chuyển, điểm đánh cầu .và cách thức đánh cầu.</a:t>
            </a:r>
            <a:endParaRPr lang="en-US" altLang="en-US" b="1" i="1"/>
          </a:p>
          <a:p>
            <a:pPr algn="just">
              <a:lnSpc>
                <a:spcPct val="90000"/>
              </a:lnSpc>
            </a:pPr>
            <a:r>
              <a:rPr lang="en-US" altLang="en-US" b="1" i="1"/>
              <a:t>- Bước thứ tư:</a:t>
            </a:r>
            <a:r>
              <a:rPr lang="en-US" altLang="en-US"/>
              <a:t> Phối hợp di chuyển chiến thuật với thực hiện tiếp xúc cầu theo yêu cầu của chiến  thuật, sử dụng phương pháp bài tập lặp lại theo tổ với độ khó tăng dần về các mặt như: dùng sức, độ chính xác, hương hướng đánh cầu cùng với các cảm giác về không gian, thời gian.</a:t>
            </a:r>
            <a:endParaRPr lang="en-US" altLang="en-US" b="1" i="1"/>
          </a:p>
          <a:p>
            <a:pPr algn="just">
              <a:lnSpc>
                <a:spcPct val="90000"/>
              </a:lnSpc>
            </a:pPr>
            <a:r>
              <a:rPr lang="en-US" altLang="en-US" b="1" i="1"/>
              <a:t>- Bước thứ năm:</a:t>
            </a:r>
            <a:r>
              <a:rPr lang="en-US" altLang="en-US"/>
              <a:t> thực hiện chiến thuật trong các bài tập thi đấu, phối hợp các bài tập chiến thuật trong từng tình huống cụ thể của mỗI trận đấu. Kết hợp tư duy vận dụng sáng tạo của cá nhân học sinh.      </a:t>
            </a:r>
          </a:p>
          <a:p>
            <a:pPr algn="just">
              <a:lnSpc>
                <a:spcPct val="90000"/>
              </a:lnSpc>
              <a:buFontTx/>
              <a:buNone/>
            </a:pPr>
            <a:br>
              <a:rPr lang="en-US" altLang="en-US"/>
            </a:br>
            <a:endParaRPr lang="en-US" altLang="en-US"/>
          </a:p>
        </p:txBody>
      </p:sp>
      <p:sp>
        <p:nvSpPr>
          <p:cNvPr id="169989" name="AutoShape 5">
            <a:hlinkClick r:id="" action="ppaction://hlinkshowjump?jump=nextslide" highlightClick="1"/>
            <a:extLst>
              <a:ext uri="{FF2B5EF4-FFF2-40B4-BE49-F238E27FC236}">
                <a16:creationId xmlns:a16="http://schemas.microsoft.com/office/drawing/2014/main" id="{294F2930-AFB9-F1CF-4D1B-6625C3DA268F}"/>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9990" name="AutoShape 6">
            <a:hlinkClick r:id="" action="ppaction://hlinkshowjump?jump=previousslide" highlightClick="1"/>
            <a:extLst>
              <a:ext uri="{FF2B5EF4-FFF2-40B4-BE49-F238E27FC236}">
                <a16:creationId xmlns:a16="http://schemas.microsoft.com/office/drawing/2014/main" id="{00905E56-E9EB-D89E-8E1E-BD6F9DBB9993}"/>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69988">
                                            <p:txEl>
                                              <p:pRg st="0" end="0"/>
                                            </p:txEl>
                                          </p:spTgt>
                                        </p:tgtEl>
                                        <p:attrNameLst>
                                          <p:attrName>style.visibility</p:attrName>
                                        </p:attrNameLst>
                                      </p:cBhvr>
                                      <p:to>
                                        <p:strVal val="visible"/>
                                      </p:to>
                                    </p:set>
                                    <p:animEffect transition="in" filter="fade">
                                      <p:cBhvr>
                                        <p:cTn id="7" dur="1000"/>
                                        <p:tgtEl>
                                          <p:spTgt spid="169988">
                                            <p:txEl>
                                              <p:pRg st="0" end="0"/>
                                            </p:txEl>
                                          </p:spTgt>
                                        </p:tgtEl>
                                      </p:cBhvr>
                                    </p:animEffect>
                                    <p:anim calcmode="lin" valueType="num">
                                      <p:cBhvr>
                                        <p:cTn id="8" dur="1000" fill="hold"/>
                                        <p:tgtEl>
                                          <p:spTgt spid="16998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998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69988">
                                            <p:txEl>
                                              <p:pRg st="1" end="1"/>
                                            </p:txEl>
                                          </p:spTgt>
                                        </p:tgtEl>
                                        <p:attrNameLst>
                                          <p:attrName>style.visibility</p:attrName>
                                        </p:attrNameLst>
                                      </p:cBhvr>
                                      <p:to>
                                        <p:strVal val="visible"/>
                                      </p:to>
                                    </p:set>
                                    <p:animEffect transition="in" filter="fade">
                                      <p:cBhvr>
                                        <p:cTn id="14" dur="1000"/>
                                        <p:tgtEl>
                                          <p:spTgt spid="169988">
                                            <p:txEl>
                                              <p:pRg st="1" end="1"/>
                                            </p:txEl>
                                          </p:spTgt>
                                        </p:tgtEl>
                                      </p:cBhvr>
                                    </p:animEffect>
                                    <p:anim calcmode="lin" valueType="num">
                                      <p:cBhvr>
                                        <p:cTn id="15" dur="1000" fill="hold"/>
                                        <p:tgtEl>
                                          <p:spTgt spid="16998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6998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69988">
                                            <p:txEl>
                                              <p:pRg st="2" end="2"/>
                                            </p:txEl>
                                          </p:spTgt>
                                        </p:tgtEl>
                                        <p:attrNameLst>
                                          <p:attrName>style.visibility</p:attrName>
                                        </p:attrNameLst>
                                      </p:cBhvr>
                                      <p:to>
                                        <p:strVal val="visible"/>
                                      </p:to>
                                    </p:set>
                                    <p:animEffect transition="in" filter="fade">
                                      <p:cBhvr>
                                        <p:cTn id="21" dur="1000"/>
                                        <p:tgtEl>
                                          <p:spTgt spid="169988">
                                            <p:txEl>
                                              <p:pRg st="2" end="2"/>
                                            </p:txEl>
                                          </p:spTgt>
                                        </p:tgtEl>
                                      </p:cBhvr>
                                    </p:animEffect>
                                    <p:anim calcmode="lin" valueType="num">
                                      <p:cBhvr>
                                        <p:cTn id="22" dur="1000" fill="hold"/>
                                        <p:tgtEl>
                                          <p:spTgt spid="16998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6998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69988">
                                            <p:txEl>
                                              <p:pRg st="3" end="3"/>
                                            </p:txEl>
                                          </p:spTgt>
                                        </p:tgtEl>
                                        <p:attrNameLst>
                                          <p:attrName>style.visibility</p:attrName>
                                        </p:attrNameLst>
                                      </p:cBhvr>
                                      <p:to>
                                        <p:strVal val="visible"/>
                                      </p:to>
                                    </p:set>
                                    <p:animEffect transition="in" filter="fade">
                                      <p:cBhvr>
                                        <p:cTn id="28" dur="1000"/>
                                        <p:tgtEl>
                                          <p:spTgt spid="169988">
                                            <p:txEl>
                                              <p:pRg st="3" end="3"/>
                                            </p:txEl>
                                          </p:spTgt>
                                        </p:tgtEl>
                                      </p:cBhvr>
                                    </p:animEffect>
                                    <p:anim calcmode="lin" valueType="num">
                                      <p:cBhvr>
                                        <p:cTn id="29" dur="1000" fill="hold"/>
                                        <p:tgtEl>
                                          <p:spTgt spid="16998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6998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a:extLst>
              <a:ext uri="{FF2B5EF4-FFF2-40B4-BE49-F238E27FC236}">
                <a16:creationId xmlns:a16="http://schemas.microsoft.com/office/drawing/2014/main" id="{5295AD76-9BA7-B7F2-DD1F-4B895FE07D75}"/>
              </a:ext>
            </a:extLst>
          </p:cNvPr>
          <p:cNvSpPr>
            <a:spLocks noGrp="1" noChangeArrowheads="1"/>
          </p:cNvSpPr>
          <p:nvPr>
            <p:ph type="title"/>
          </p:nvPr>
        </p:nvSpPr>
        <p:spPr>
          <a:xfrm>
            <a:off x="2209800" y="152400"/>
            <a:ext cx="7924800" cy="914400"/>
          </a:xfrm>
        </p:spPr>
        <p:txBody>
          <a:bodyPr>
            <a:normAutofit fontScale="90000"/>
          </a:bodyPr>
          <a:lstStyle/>
          <a:p>
            <a:r>
              <a:rPr lang="en-US" altLang="en-US" sz="2800" b="1">
                <a:solidFill>
                  <a:srgbClr val="6600CC"/>
                </a:solidFill>
              </a:rPr>
              <a:t>CHƯƠNG III .</a:t>
            </a:r>
            <a:br>
              <a:rPr lang="en-US" altLang="en-US" sz="2800" b="1">
                <a:solidFill>
                  <a:srgbClr val="6600CC"/>
                </a:solidFill>
              </a:rPr>
            </a:br>
            <a:r>
              <a:rPr lang="en-US" altLang="en-US" sz="2800" b="1">
                <a:solidFill>
                  <a:srgbClr val="6600CC"/>
                </a:solidFill>
              </a:rPr>
              <a:t>CHIẾN THUẬT THI ĐẤU VÀ PPGD</a:t>
            </a:r>
            <a:r>
              <a:rPr lang="en-US" altLang="en-US" sz="2800">
                <a:solidFill>
                  <a:srgbClr val="6600CC"/>
                </a:solidFill>
              </a:rPr>
              <a:t> </a:t>
            </a:r>
          </a:p>
        </p:txBody>
      </p:sp>
      <p:sp>
        <p:nvSpPr>
          <p:cNvPr id="142339" name="Rectangle 3">
            <a:extLst>
              <a:ext uri="{FF2B5EF4-FFF2-40B4-BE49-F238E27FC236}">
                <a16:creationId xmlns:a16="http://schemas.microsoft.com/office/drawing/2014/main" id="{7F9E9D3F-0CA9-260B-D5B6-133AB6BCFA6A}"/>
              </a:ext>
            </a:extLst>
          </p:cNvPr>
          <p:cNvSpPr>
            <a:spLocks noGrp="1" noChangeArrowheads="1"/>
          </p:cNvSpPr>
          <p:nvPr>
            <p:ph idx="1"/>
          </p:nvPr>
        </p:nvSpPr>
        <p:spPr>
          <a:xfrm>
            <a:off x="1905000" y="1219200"/>
            <a:ext cx="8458200" cy="5181600"/>
          </a:xfrm>
          <a:noFill/>
        </p:spPr>
        <p:txBody>
          <a:bodyPr/>
          <a:lstStyle/>
          <a:p>
            <a:pPr algn="just">
              <a:lnSpc>
                <a:spcPct val="90000"/>
              </a:lnSpc>
            </a:pPr>
            <a:r>
              <a:rPr lang="en-US" altLang="en-US" b="1"/>
              <a:t>1. Ý nghĩa, mục đích và yêu cầu khi vận dụng chiến thuật.</a:t>
            </a:r>
            <a:endParaRPr lang="en-US" altLang="en-US" b="1" i="1"/>
          </a:p>
          <a:p>
            <a:pPr algn="just">
              <a:lnSpc>
                <a:spcPct val="90000"/>
              </a:lnSpc>
            </a:pPr>
            <a:r>
              <a:rPr lang="en-US" altLang="en-US" b="1" i="1"/>
              <a:t>1.1. Ý nghĩa của chiến thuật.</a:t>
            </a:r>
            <a:endParaRPr lang="en-US" altLang="en-US"/>
          </a:p>
          <a:p>
            <a:pPr algn="just">
              <a:lnSpc>
                <a:spcPct val="90000"/>
              </a:lnSpc>
            </a:pPr>
            <a:r>
              <a:rPr lang="en-US" altLang="en-US"/>
              <a:t>	Trong thi đấu cầu lông cả hai bên đối thủ đều muốn khống chế lẫn nhau để giành quyền chủ động. Lấy điểm mạnh của mình để đánh vào điểm yếu của đối phương, hạn chế tối đa điểm mạnh của đối phương. Giấu đi những điểm yếu của mình. Sự cạnh tranh trong cuộc thi đấu hết sức gay gắt, mỗi bên đều có thể dựa vào các đặc điểm khác nhau của đối thủ mà sử dụng các biện pháp chiến thuật hợp lí nhằm chiến thắng đối phương, đó là ý nghĩa của chiến thuật.</a:t>
            </a:r>
          </a:p>
        </p:txBody>
      </p:sp>
      <p:sp>
        <p:nvSpPr>
          <p:cNvPr id="142341" name="AutoShape 5">
            <a:hlinkClick r:id="" action="ppaction://hlinkshowjump?jump=nextslide" highlightClick="1"/>
            <a:extLst>
              <a:ext uri="{FF2B5EF4-FFF2-40B4-BE49-F238E27FC236}">
                <a16:creationId xmlns:a16="http://schemas.microsoft.com/office/drawing/2014/main" id="{58D4526B-1864-D91D-DCDE-9236F82146D6}"/>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2342" name="AutoShape 6">
            <a:hlinkClick r:id="" action="ppaction://hlinkshowjump?jump=firstslide" highlightClick="1"/>
            <a:extLst>
              <a:ext uri="{FF2B5EF4-FFF2-40B4-BE49-F238E27FC236}">
                <a16:creationId xmlns:a16="http://schemas.microsoft.com/office/drawing/2014/main" id="{9BB36ADE-12A5-BF9B-E4B8-162D0E149435}"/>
              </a:ext>
            </a:extLst>
          </p:cNvPr>
          <p:cNvSpPr>
            <a:spLocks noChangeArrowheads="1"/>
          </p:cNvSpPr>
          <p:nvPr/>
        </p:nvSpPr>
        <p:spPr bwMode="auto">
          <a:xfrm>
            <a:off x="2133600" y="6248400"/>
            <a:ext cx="457200" cy="304800"/>
          </a:xfrm>
          <a:prstGeom prst="actionButtonBeginning">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142338"/>
                                        </p:tgtEl>
                                        <p:attrNameLst>
                                          <p:attrName>style.visibility</p:attrName>
                                        </p:attrNameLst>
                                      </p:cBhvr>
                                      <p:to>
                                        <p:strVal val="visible"/>
                                      </p:to>
                                    </p:set>
                                    <p:anim calcmode="lin" valueType="num">
                                      <p:cBhvr>
                                        <p:cTn id="7" dur="500" fill="hold"/>
                                        <p:tgtEl>
                                          <p:spTgt spid="142338"/>
                                        </p:tgtEl>
                                        <p:attrNameLst>
                                          <p:attrName>ppt_w</p:attrName>
                                        </p:attrNameLst>
                                      </p:cBhvr>
                                      <p:tavLst>
                                        <p:tav tm="0">
                                          <p:val>
                                            <p:fltVal val="0"/>
                                          </p:val>
                                        </p:tav>
                                        <p:tav tm="100000">
                                          <p:val>
                                            <p:strVal val="#ppt_w"/>
                                          </p:val>
                                        </p:tav>
                                      </p:tavLst>
                                    </p:anim>
                                    <p:anim calcmode="lin" valueType="num">
                                      <p:cBhvr>
                                        <p:cTn id="8" dur="500" fill="hold"/>
                                        <p:tgtEl>
                                          <p:spTgt spid="142338"/>
                                        </p:tgtEl>
                                        <p:attrNameLst>
                                          <p:attrName>ppt_h</p:attrName>
                                        </p:attrNameLst>
                                      </p:cBhvr>
                                      <p:tavLst>
                                        <p:tav tm="0">
                                          <p:val>
                                            <p:fltVal val="0"/>
                                          </p:val>
                                        </p:tav>
                                        <p:tav tm="100000">
                                          <p:val>
                                            <p:strVal val="#ppt_h"/>
                                          </p:val>
                                        </p:tav>
                                      </p:tavLst>
                                    </p:anim>
                                    <p:animEffect transition="in" filter="fade">
                                      <p:cBhvr>
                                        <p:cTn id="9" dur="500"/>
                                        <p:tgtEl>
                                          <p:spTgt spid="14233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42339">
                                            <p:txEl>
                                              <p:pRg st="0" end="0"/>
                                            </p:txEl>
                                          </p:spTgt>
                                        </p:tgtEl>
                                        <p:attrNameLst>
                                          <p:attrName>style.visibility</p:attrName>
                                        </p:attrNameLst>
                                      </p:cBhvr>
                                      <p:to>
                                        <p:strVal val="visible"/>
                                      </p:to>
                                    </p:set>
                                    <p:animEffect transition="in" filter="fade">
                                      <p:cBhvr>
                                        <p:cTn id="14" dur="1000"/>
                                        <p:tgtEl>
                                          <p:spTgt spid="142339">
                                            <p:txEl>
                                              <p:pRg st="0" end="0"/>
                                            </p:txEl>
                                          </p:spTgt>
                                        </p:tgtEl>
                                      </p:cBhvr>
                                    </p:animEffect>
                                    <p:anim calcmode="lin" valueType="num">
                                      <p:cBhvr>
                                        <p:cTn id="15" dur="1000" fill="hold"/>
                                        <p:tgtEl>
                                          <p:spTgt spid="14233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423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42339">
                                            <p:txEl>
                                              <p:pRg st="1" end="1"/>
                                            </p:txEl>
                                          </p:spTgt>
                                        </p:tgtEl>
                                        <p:attrNameLst>
                                          <p:attrName>style.visibility</p:attrName>
                                        </p:attrNameLst>
                                      </p:cBhvr>
                                      <p:to>
                                        <p:strVal val="visible"/>
                                      </p:to>
                                    </p:set>
                                    <p:animEffect transition="in" filter="fade">
                                      <p:cBhvr>
                                        <p:cTn id="21" dur="1000"/>
                                        <p:tgtEl>
                                          <p:spTgt spid="142339">
                                            <p:txEl>
                                              <p:pRg st="1" end="1"/>
                                            </p:txEl>
                                          </p:spTgt>
                                        </p:tgtEl>
                                      </p:cBhvr>
                                    </p:animEffect>
                                    <p:anim calcmode="lin" valueType="num">
                                      <p:cBhvr>
                                        <p:cTn id="22" dur="1000" fill="hold"/>
                                        <p:tgtEl>
                                          <p:spTgt spid="14233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423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142339">
                                            <p:txEl>
                                              <p:pRg st="2" end="2"/>
                                            </p:txEl>
                                          </p:spTgt>
                                        </p:tgtEl>
                                        <p:attrNameLst>
                                          <p:attrName>style.visibility</p:attrName>
                                        </p:attrNameLst>
                                      </p:cBhvr>
                                      <p:to>
                                        <p:strVal val="visible"/>
                                      </p:to>
                                    </p:set>
                                    <p:animEffect transition="in" filter="fade">
                                      <p:cBhvr>
                                        <p:cTn id="28" dur="1000"/>
                                        <p:tgtEl>
                                          <p:spTgt spid="142339">
                                            <p:txEl>
                                              <p:pRg st="2" end="2"/>
                                            </p:txEl>
                                          </p:spTgt>
                                        </p:tgtEl>
                                      </p:cBhvr>
                                    </p:animEffect>
                                    <p:anim calcmode="lin" valueType="num">
                                      <p:cBhvr>
                                        <p:cTn id="29" dur="1000" fill="hold"/>
                                        <p:tgtEl>
                                          <p:spTgt spid="14233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4233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8" grpId="0"/>
      <p:bldP spid="14233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a:extLst>
              <a:ext uri="{FF2B5EF4-FFF2-40B4-BE49-F238E27FC236}">
                <a16:creationId xmlns:a16="http://schemas.microsoft.com/office/drawing/2014/main" id="{FA28E54F-0CFF-58CE-4D26-11D12E3CCE05}"/>
              </a:ext>
            </a:extLst>
          </p:cNvPr>
          <p:cNvSpPr>
            <a:spLocks noGrp="1" noChangeArrowheads="1"/>
          </p:cNvSpPr>
          <p:nvPr>
            <p:ph type="title"/>
          </p:nvPr>
        </p:nvSpPr>
        <p:spPr>
          <a:xfrm>
            <a:off x="2057400" y="274638"/>
            <a:ext cx="8001000" cy="944562"/>
          </a:xfrm>
        </p:spPr>
        <p:txBody>
          <a:bodyPr>
            <a:normAutofit fontScale="90000"/>
          </a:bodyPr>
          <a:lstStyle/>
          <a:p>
            <a:pPr algn="l"/>
            <a:r>
              <a:rPr lang="en-US" altLang="en-US" sz="2800" b="1" i="1"/>
              <a:t>1.2. Mục đích vận dụng chiến thuật trong thi đấu cầu lông.</a:t>
            </a:r>
          </a:p>
        </p:txBody>
      </p:sp>
      <p:sp>
        <p:nvSpPr>
          <p:cNvPr id="144387" name="Rectangle 3">
            <a:extLst>
              <a:ext uri="{FF2B5EF4-FFF2-40B4-BE49-F238E27FC236}">
                <a16:creationId xmlns:a16="http://schemas.microsoft.com/office/drawing/2014/main" id="{1F6B767D-7C54-856D-1556-8AE989D39BE3}"/>
              </a:ext>
            </a:extLst>
          </p:cNvPr>
          <p:cNvSpPr>
            <a:spLocks noGrp="1" noChangeArrowheads="1"/>
          </p:cNvSpPr>
          <p:nvPr>
            <p:ph idx="1"/>
          </p:nvPr>
        </p:nvSpPr>
        <p:spPr/>
        <p:txBody>
          <a:bodyPr/>
          <a:lstStyle/>
          <a:p>
            <a:pPr algn="just">
              <a:lnSpc>
                <a:spcPct val="80000"/>
              </a:lnSpc>
            </a:pPr>
            <a:r>
              <a:rPr lang="en-US" altLang="en-US"/>
              <a:t>	Vận dụng chiến thuật trong thi đấu cầu lông phải nhằm đạt đựoc những mục đích sau:</a:t>
            </a:r>
          </a:p>
          <a:p>
            <a:pPr algn="just">
              <a:lnSpc>
                <a:spcPct val="80000"/>
              </a:lnSpc>
            </a:pPr>
            <a:r>
              <a:rPr lang="en-US" altLang="en-US"/>
              <a:t>	- Điều chuyển vị trí của đối phương.</a:t>
            </a:r>
          </a:p>
          <a:p>
            <a:pPr algn="just">
              <a:lnSpc>
                <a:spcPct val="80000"/>
              </a:lnSpc>
            </a:pPr>
            <a:r>
              <a:rPr lang="en-US" altLang="en-US"/>
              <a:t>Trong thi đấu cầu lông, vị trí đứng chuẩn bị của VĐV thường ở trung tâm sân để bao quát thuật lợi tất cả các điểm trên sân và sãn sàng đánh trả các đường cầu mà bên kia đánh sang. Bởi vậy khi vận dụng chiến thuật phải nhằm mục đích trước hết là điều chuyển được vị trí của đối phương phải rời klhỏi vị trí trung tâm sân của họ là suất hiện các khoảng trống để có thể tấn công vào đó mà giành điểm.</a:t>
            </a:r>
          </a:p>
        </p:txBody>
      </p:sp>
      <p:sp>
        <p:nvSpPr>
          <p:cNvPr id="144388" name="AutoShape 4">
            <a:hlinkClick r:id="" action="ppaction://hlinkshowjump?jump=previousslide" highlightClick="1"/>
            <a:extLst>
              <a:ext uri="{FF2B5EF4-FFF2-40B4-BE49-F238E27FC236}">
                <a16:creationId xmlns:a16="http://schemas.microsoft.com/office/drawing/2014/main" id="{C19F657B-2925-BD62-43CC-35FCF936C0B6}"/>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4389" name="AutoShape 5">
            <a:hlinkClick r:id="" action="ppaction://hlinkshowjump?jump=nextslide" highlightClick="1"/>
            <a:extLst>
              <a:ext uri="{FF2B5EF4-FFF2-40B4-BE49-F238E27FC236}">
                <a16:creationId xmlns:a16="http://schemas.microsoft.com/office/drawing/2014/main" id="{63C3CFD4-F44C-C7D8-706A-AEBF770BDF02}"/>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44386"/>
                                        </p:tgtEl>
                                        <p:attrNameLst>
                                          <p:attrName>style.visibility</p:attrName>
                                        </p:attrNameLst>
                                      </p:cBhvr>
                                      <p:to>
                                        <p:strVal val="visible"/>
                                      </p:to>
                                    </p:set>
                                    <p:animEffect transition="in" filter="wipe(down)">
                                      <p:cBhvr>
                                        <p:cTn id="7" dur="500"/>
                                        <p:tgtEl>
                                          <p:spTgt spid="1443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144387">
                                            <p:txEl>
                                              <p:pRg st="0" end="0"/>
                                            </p:txEl>
                                          </p:spTgt>
                                        </p:tgtEl>
                                        <p:attrNameLst>
                                          <p:attrName>style.visibility</p:attrName>
                                        </p:attrNameLst>
                                      </p:cBhvr>
                                      <p:to>
                                        <p:strVal val="visible"/>
                                      </p:to>
                                    </p:set>
                                    <p:animEffect transition="in" filter="fade">
                                      <p:cBhvr>
                                        <p:cTn id="12" dur="1000"/>
                                        <p:tgtEl>
                                          <p:spTgt spid="144387">
                                            <p:txEl>
                                              <p:pRg st="0" end="0"/>
                                            </p:txEl>
                                          </p:spTgt>
                                        </p:tgtEl>
                                      </p:cBhvr>
                                    </p:animEffect>
                                    <p:anim calcmode="lin" valueType="num">
                                      <p:cBhvr>
                                        <p:cTn id="13" dur="1000" fill="hold"/>
                                        <p:tgtEl>
                                          <p:spTgt spid="14438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443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144387">
                                            <p:txEl>
                                              <p:pRg st="1" end="1"/>
                                            </p:txEl>
                                          </p:spTgt>
                                        </p:tgtEl>
                                        <p:attrNameLst>
                                          <p:attrName>style.visibility</p:attrName>
                                        </p:attrNameLst>
                                      </p:cBhvr>
                                      <p:to>
                                        <p:strVal val="visible"/>
                                      </p:to>
                                    </p:set>
                                    <p:animEffect transition="in" filter="fade">
                                      <p:cBhvr>
                                        <p:cTn id="19" dur="1000"/>
                                        <p:tgtEl>
                                          <p:spTgt spid="144387">
                                            <p:txEl>
                                              <p:pRg st="1" end="1"/>
                                            </p:txEl>
                                          </p:spTgt>
                                        </p:tgtEl>
                                      </p:cBhvr>
                                    </p:animEffect>
                                    <p:anim calcmode="lin" valueType="num">
                                      <p:cBhvr>
                                        <p:cTn id="20" dur="1000" fill="hold"/>
                                        <p:tgtEl>
                                          <p:spTgt spid="144387">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443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144387">
                                            <p:txEl>
                                              <p:pRg st="2" end="2"/>
                                            </p:txEl>
                                          </p:spTgt>
                                        </p:tgtEl>
                                        <p:attrNameLst>
                                          <p:attrName>style.visibility</p:attrName>
                                        </p:attrNameLst>
                                      </p:cBhvr>
                                      <p:to>
                                        <p:strVal val="visible"/>
                                      </p:to>
                                    </p:set>
                                    <p:animEffect transition="in" filter="fade">
                                      <p:cBhvr>
                                        <p:cTn id="26" dur="1000"/>
                                        <p:tgtEl>
                                          <p:spTgt spid="144387">
                                            <p:txEl>
                                              <p:pRg st="2" end="2"/>
                                            </p:txEl>
                                          </p:spTgt>
                                        </p:tgtEl>
                                      </p:cBhvr>
                                    </p:animEffect>
                                    <p:anim calcmode="lin" valueType="num">
                                      <p:cBhvr>
                                        <p:cTn id="27" dur="1000" fill="hold"/>
                                        <p:tgtEl>
                                          <p:spTgt spid="144387">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14438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p:bldP spid="14438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Rectangle 3">
            <a:extLst>
              <a:ext uri="{FF2B5EF4-FFF2-40B4-BE49-F238E27FC236}">
                <a16:creationId xmlns:a16="http://schemas.microsoft.com/office/drawing/2014/main" id="{9C562DA6-9EAE-AA46-5A7C-0CBBBAAF23B3}"/>
              </a:ext>
            </a:extLst>
          </p:cNvPr>
          <p:cNvSpPr>
            <a:spLocks noGrp="1" noChangeArrowheads="1"/>
          </p:cNvSpPr>
          <p:nvPr>
            <p:ph idx="1"/>
          </p:nvPr>
        </p:nvSpPr>
        <p:spPr>
          <a:xfrm>
            <a:off x="2057400" y="838200"/>
            <a:ext cx="8229600" cy="4953000"/>
          </a:xfrm>
        </p:spPr>
        <p:txBody>
          <a:bodyPr/>
          <a:lstStyle/>
          <a:p>
            <a:pPr algn="just"/>
            <a:r>
              <a:rPr lang="en-US" altLang="en-US"/>
              <a:t>	- Buộc đối phương phải đánh trả bằng các đường cầu sang cuối sân hoặc giữa sân mình, các đường cầu không theo ý muốn của của đối phương.</a:t>
            </a:r>
          </a:p>
          <a:p>
            <a:pPr algn="just"/>
            <a:r>
              <a:rPr lang="en-US" altLang="en-US"/>
              <a:t>	Nhằm đạt được mục đích này VĐV cần phải sử dụng liên tục các kĩ thuật tấn công như đập cầu, chém treo cầu gần lưới, móc cầu,v.v…tạo nên khó khăn cho việc đánh trả cầu cầu của đối phương , buộc học phải đánh sang các đường cầu cao chưa tới biên ngang của sân mình. Như sẽ có thể tạo điều kiện tốt nhất để sử dụng những quả cầu chủ động đánh quyết định giành điểm.</a:t>
            </a:r>
          </a:p>
        </p:txBody>
      </p:sp>
      <p:sp>
        <p:nvSpPr>
          <p:cNvPr id="145412" name="AutoShape 4">
            <a:hlinkClick r:id="" action="ppaction://hlinkshowjump?jump=previousslide" highlightClick="1"/>
            <a:extLst>
              <a:ext uri="{FF2B5EF4-FFF2-40B4-BE49-F238E27FC236}">
                <a16:creationId xmlns:a16="http://schemas.microsoft.com/office/drawing/2014/main" id="{B4D151A7-0A7D-D19C-5B19-0E1645116F98}"/>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5413" name="AutoShape 5">
            <a:hlinkClick r:id="" action="ppaction://hlinkshowjump?jump=nextslide" highlightClick="1"/>
            <a:extLst>
              <a:ext uri="{FF2B5EF4-FFF2-40B4-BE49-F238E27FC236}">
                <a16:creationId xmlns:a16="http://schemas.microsoft.com/office/drawing/2014/main" id="{F7243B8B-5B97-C948-050C-D6761BB544FD}"/>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45411">
                                            <p:txEl>
                                              <p:pRg st="0" end="0"/>
                                            </p:txEl>
                                          </p:spTgt>
                                        </p:tgtEl>
                                        <p:attrNameLst>
                                          <p:attrName>style.visibility</p:attrName>
                                        </p:attrNameLst>
                                      </p:cBhvr>
                                      <p:to>
                                        <p:strVal val="visible"/>
                                      </p:to>
                                    </p:set>
                                    <p:animEffect transition="in" filter="fade">
                                      <p:cBhvr>
                                        <p:cTn id="7" dur="1000"/>
                                        <p:tgtEl>
                                          <p:spTgt spid="145411">
                                            <p:txEl>
                                              <p:pRg st="0" end="0"/>
                                            </p:txEl>
                                          </p:spTgt>
                                        </p:tgtEl>
                                      </p:cBhvr>
                                    </p:animEffect>
                                    <p:anim calcmode="lin" valueType="num">
                                      <p:cBhvr>
                                        <p:cTn id="8" dur="1000" fill="hold"/>
                                        <p:tgtEl>
                                          <p:spTgt spid="1454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54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45411">
                                            <p:txEl>
                                              <p:pRg st="1" end="1"/>
                                            </p:txEl>
                                          </p:spTgt>
                                        </p:tgtEl>
                                        <p:attrNameLst>
                                          <p:attrName>style.visibility</p:attrName>
                                        </p:attrNameLst>
                                      </p:cBhvr>
                                      <p:to>
                                        <p:strVal val="visible"/>
                                      </p:to>
                                    </p:set>
                                    <p:animEffect transition="in" filter="fade">
                                      <p:cBhvr>
                                        <p:cTn id="14" dur="1000"/>
                                        <p:tgtEl>
                                          <p:spTgt spid="145411">
                                            <p:txEl>
                                              <p:pRg st="1" end="1"/>
                                            </p:txEl>
                                          </p:spTgt>
                                        </p:tgtEl>
                                      </p:cBhvr>
                                    </p:animEffect>
                                    <p:anim calcmode="lin" valueType="num">
                                      <p:cBhvr>
                                        <p:cTn id="15" dur="1000" fill="hold"/>
                                        <p:tgtEl>
                                          <p:spTgt spid="1454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541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Rectangle 3">
            <a:extLst>
              <a:ext uri="{FF2B5EF4-FFF2-40B4-BE49-F238E27FC236}">
                <a16:creationId xmlns:a16="http://schemas.microsoft.com/office/drawing/2014/main" id="{E21EBACB-E41A-A7E2-7A32-88229993266C}"/>
              </a:ext>
            </a:extLst>
          </p:cNvPr>
          <p:cNvSpPr>
            <a:spLocks noGrp="1" noChangeArrowheads="1"/>
          </p:cNvSpPr>
          <p:nvPr>
            <p:ph idx="1"/>
          </p:nvPr>
        </p:nvSpPr>
        <p:spPr>
          <a:xfrm>
            <a:off x="2057400" y="609600"/>
            <a:ext cx="8077200" cy="5410200"/>
          </a:xfrm>
        </p:spPr>
        <p:txBody>
          <a:bodyPr/>
          <a:lstStyle/>
          <a:p>
            <a:pPr algn="just"/>
            <a:r>
              <a:rPr lang="en-US" altLang="en-US"/>
              <a:t>- Làm cho đối phương mất đi sự khống chế trọng tâm.</a:t>
            </a:r>
          </a:p>
          <a:p>
            <a:pPr algn="just"/>
            <a:r>
              <a:rPr lang="en-US" altLang="en-US"/>
              <a:t>Để đạt được mục đích này VĐV có thể sử dụng các đường cầu lặp lại, sử dụng các động tác giả trong đánh cầu ( ví dụ vung vợt đập cầu nhưng lạ chém cầu nhanh ở gần lưới) nhằm rối loạn hướng di chuyển của đối phương. Đối phương sẽ mất đi sự ổn định của trọng tâm, không thể di chuyển kịp thời đến vị trí thuận lợi để đánh cầuhoặc phải đánh trả cầu trong tư thế bị động, chất lượng đánh cầu kém sẽ tạo điều kiện thuật lợi cho việc dứt điểm.</a:t>
            </a:r>
          </a:p>
        </p:txBody>
      </p:sp>
      <p:sp>
        <p:nvSpPr>
          <p:cNvPr id="146436" name="AutoShape 4">
            <a:hlinkClick r:id="" action="ppaction://hlinkshowjump?jump=previousslide" highlightClick="1"/>
            <a:extLst>
              <a:ext uri="{FF2B5EF4-FFF2-40B4-BE49-F238E27FC236}">
                <a16:creationId xmlns:a16="http://schemas.microsoft.com/office/drawing/2014/main" id="{10BBBA0D-CB74-B238-44DB-0BF62DAEAC4A}"/>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Effect transition="in" filter="fade">
                                      <p:cBhvr>
                                        <p:cTn id="7" dur="1000"/>
                                        <p:tgtEl>
                                          <p:spTgt spid="146435">
                                            <p:txEl>
                                              <p:pRg st="0" end="0"/>
                                            </p:txEl>
                                          </p:spTgt>
                                        </p:tgtEl>
                                      </p:cBhvr>
                                    </p:animEffect>
                                    <p:anim calcmode="lin" valueType="num">
                                      <p:cBhvr>
                                        <p:cTn id="8" dur="1000" fill="hold"/>
                                        <p:tgtEl>
                                          <p:spTgt spid="1464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64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46435">
                                            <p:txEl>
                                              <p:pRg st="1" end="1"/>
                                            </p:txEl>
                                          </p:spTgt>
                                        </p:tgtEl>
                                        <p:attrNameLst>
                                          <p:attrName>style.visibility</p:attrName>
                                        </p:attrNameLst>
                                      </p:cBhvr>
                                      <p:to>
                                        <p:strVal val="visible"/>
                                      </p:to>
                                    </p:set>
                                    <p:animEffect transition="in" filter="fade">
                                      <p:cBhvr>
                                        <p:cTn id="14" dur="1000"/>
                                        <p:tgtEl>
                                          <p:spTgt spid="146435">
                                            <p:txEl>
                                              <p:pRg st="1" end="1"/>
                                            </p:txEl>
                                          </p:spTgt>
                                        </p:tgtEl>
                                      </p:cBhvr>
                                    </p:animEffect>
                                    <p:anim calcmode="lin" valueType="num">
                                      <p:cBhvr>
                                        <p:cTn id="15" dur="1000" fill="hold"/>
                                        <p:tgtEl>
                                          <p:spTgt spid="14643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643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3">
            <a:extLst>
              <a:ext uri="{FF2B5EF4-FFF2-40B4-BE49-F238E27FC236}">
                <a16:creationId xmlns:a16="http://schemas.microsoft.com/office/drawing/2014/main" id="{0147BF79-F6A5-EBC6-AF37-EC1459BDC48B}"/>
              </a:ext>
            </a:extLst>
          </p:cNvPr>
          <p:cNvSpPr>
            <a:spLocks noGrp="1" noChangeArrowheads="1"/>
          </p:cNvSpPr>
          <p:nvPr>
            <p:ph idx="1"/>
          </p:nvPr>
        </p:nvSpPr>
        <p:spPr>
          <a:xfrm>
            <a:off x="2057400" y="533400"/>
            <a:ext cx="8153400" cy="5562600"/>
          </a:xfrm>
        </p:spPr>
        <p:txBody>
          <a:bodyPr/>
          <a:lstStyle/>
          <a:p>
            <a:pPr algn="just">
              <a:lnSpc>
                <a:spcPct val="90000"/>
              </a:lnSpc>
            </a:pPr>
            <a:r>
              <a:rPr lang="en-US" altLang="en-US"/>
              <a:t>	- Tiêu hao thể lực đối phương.</a:t>
            </a:r>
          </a:p>
          <a:p>
            <a:pPr algn="just">
              <a:lnSpc>
                <a:spcPct val="90000"/>
              </a:lnSpc>
            </a:pPr>
            <a:r>
              <a:rPr lang="en-US" altLang="en-US"/>
              <a:t>Điều khiển chính xác điển rơi của cầu trong việc tận dụng tối đa toàn bộ diện tích của mặt sân để đánh cầu, đặc biệt là các điểm 4 góc sân( 2 góc cuối sân, 2 góc gần lưới). sẽ làm cho đối phương liên tục di chuyển để đánh cầu và tiêu hao thể lực rất lớn. Để làm được điều này VĐV sử dụng linh hoạt và biến hoá các đường cầu phối hợp với các điểm đánh khác nhau để điều chuyển và buộc đối  phương di chuyển cho đến khi xuất hiện mệt mỏi thì sử dụng quả đánh quyết định.</a:t>
            </a:r>
          </a:p>
        </p:txBody>
      </p:sp>
      <p:sp>
        <p:nvSpPr>
          <p:cNvPr id="147460" name="AutoShape 4">
            <a:hlinkClick r:id="" action="ppaction://hlinkshowjump?jump=previousslide" highlightClick="1"/>
            <a:extLst>
              <a:ext uri="{FF2B5EF4-FFF2-40B4-BE49-F238E27FC236}">
                <a16:creationId xmlns:a16="http://schemas.microsoft.com/office/drawing/2014/main" id="{B60F9FD7-EFDC-61D8-4923-44E6A8E007B5}"/>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462" name="AutoShape 6">
            <a:hlinkClick r:id="" action="ppaction://hlinkshowjump?jump=nextslide" highlightClick="1"/>
            <a:extLst>
              <a:ext uri="{FF2B5EF4-FFF2-40B4-BE49-F238E27FC236}">
                <a16:creationId xmlns:a16="http://schemas.microsoft.com/office/drawing/2014/main" id="{D4EF9ABE-61D0-B682-69CE-0E261E6427EF}"/>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47459">
                                            <p:txEl>
                                              <p:pRg st="0" end="0"/>
                                            </p:txEl>
                                          </p:spTgt>
                                        </p:tgtEl>
                                        <p:attrNameLst>
                                          <p:attrName>style.visibility</p:attrName>
                                        </p:attrNameLst>
                                      </p:cBhvr>
                                      <p:to>
                                        <p:strVal val="visible"/>
                                      </p:to>
                                    </p:set>
                                    <p:animEffect transition="in" filter="fade">
                                      <p:cBhvr>
                                        <p:cTn id="7" dur="1000"/>
                                        <p:tgtEl>
                                          <p:spTgt spid="147459">
                                            <p:txEl>
                                              <p:pRg st="0" end="0"/>
                                            </p:txEl>
                                          </p:spTgt>
                                        </p:tgtEl>
                                      </p:cBhvr>
                                    </p:animEffect>
                                    <p:anim calcmode="lin" valueType="num">
                                      <p:cBhvr>
                                        <p:cTn id="8" dur="1000" fill="hold"/>
                                        <p:tgtEl>
                                          <p:spTgt spid="1474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74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47459">
                                            <p:txEl>
                                              <p:pRg st="1" end="1"/>
                                            </p:txEl>
                                          </p:spTgt>
                                        </p:tgtEl>
                                        <p:attrNameLst>
                                          <p:attrName>style.visibility</p:attrName>
                                        </p:attrNameLst>
                                      </p:cBhvr>
                                      <p:to>
                                        <p:strVal val="visible"/>
                                      </p:to>
                                    </p:set>
                                    <p:animEffect transition="in" filter="fade">
                                      <p:cBhvr>
                                        <p:cTn id="14" dur="1000"/>
                                        <p:tgtEl>
                                          <p:spTgt spid="147459">
                                            <p:txEl>
                                              <p:pRg st="1" end="1"/>
                                            </p:txEl>
                                          </p:spTgt>
                                        </p:tgtEl>
                                      </p:cBhvr>
                                    </p:animEffect>
                                    <p:anim calcmode="lin" valueType="num">
                                      <p:cBhvr>
                                        <p:cTn id="15" dur="1000" fill="hold"/>
                                        <p:tgtEl>
                                          <p:spTgt spid="14745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745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a:extLst>
              <a:ext uri="{FF2B5EF4-FFF2-40B4-BE49-F238E27FC236}">
                <a16:creationId xmlns:a16="http://schemas.microsoft.com/office/drawing/2014/main" id="{D79AF9B0-545E-32A4-C5CF-74274A0C5D67}"/>
              </a:ext>
            </a:extLst>
          </p:cNvPr>
          <p:cNvSpPr>
            <a:spLocks noGrp="1" noChangeArrowheads="1"/>
          </p:cNvSpPr>
          <p:nvPr>
            <p:ph type="title"/>
          </p:nvPr>
        </p:nvSpPr>
        <p:spPr>
          <a:xfrm>
            <a:off x="2057400" y="274638"/>
            <a:ext cx="8153400" cy="639762"/>
          </a:xfrm>
        </p:spPr>
        <p:txBody>
          <a:bodyPr/>
          <a:lstStyle/>
          <a:p>
            <a:pPr algn="l"/>
            <a:r>
              <a:rPr lang="en-US" altLang="en-US" sz="2800" b="1" i="1"/>
              <a:t>1.3. Tư tưởng chỉ đạo khi vận dụng chiến thuật.</a:t>
            </a:r>
          </a:p>
        </p:txBody>
      </p:sp>
      <p:sp>
        <p:nvSpPr>
          <p:cNvPr id="148484" name="Rectangle 4">
            <a:extLst>
              <a:ext uri="{FF2B5EF4-FFF2-40B4-BE49-F238E27FC236}">
                <a16:creationId xmlns:a16="http://schemas.microsoft.com/office/drawing/2014/main" id="{EBD5279B-1C02-F6FA-BDF5-F970321EEFA5}"/>
              </a:ext>
            </a:extLst>
          </p:cNvPr>
          <p:cNvSpPr>
            <a:spLocks noGrp="1" noChangeArrowheads="1"/>
          </p:cNvSpPr>
          <p:nvPr>
            <p:ph idx="1"/>
          </p:nvPr>
        </p:nvSpPr>
        <p:spPr>
          <a:xfrm>
            <a:off x="1981200" y="1219200"/>
            <a:ext cx="8305800" cy="5105400"/>
          </a:xfrm>
        </p:spPr>
        <p:txBody>
          <a:bodyPr/>
          <a:lstStyle/>
          <a:p>
            <a:pPr algn="just">
              <a:lnSpc>
                <a:spcPct val="90000"/>
              </a:lnSpc>
            </a:pPr>
            <a:r>
              <a:rPr lang="en-US" altLang="en-US"/>
              <a:t>	</a:t>
            </a:r>
            <a:r>
              <a:rPr lang="en-US" altLang="en-US" i="1"/>
              <a:t>- Lấy mình làm chính: </a:t>
            </a:r>
            <a:r>
              <a:rPr lang="en-US" altLang="en-US"/>
              <a:t> Điều này có nghĩa là không nên thoát ly khỏi điều kiện và khả năng, trình độ của mình về các mặt kĩ thuật, chiến thuật thể lực và các phẩm chất tâm lý để lựa chọn cho mình một chiến thuật thi đấu phù hợp</a:t>
            </a:r>
          </a:p>
          <a:p>
            <a:pPr algn="just">
              <a:lnSpc>
                <a:spcPct val="90000"/>
              </a:lnSpc>
            </a:pPr>
            <a:r>
              <a:rPr lang="en-US" altLang="en-US"/>
              <a:t>	</a:t>
            </a:r>
            <a:r>
              <a:rPr lang="en-US" altLang="en-US" i="1"/>
              <a:t>- Lấy nhanh là chính:</a:t>
            </a:r>
            <a:r>
              <a:rPr lang="en-US" altLang="en-US"/>
              <a:t> Điều này có nghĩa về mặt biến hoá và chuyển đổi chiến thuật cần phải thể hiện đặc điểm “ nhanh”. Cần phải thay đổi một cách nhanh chóng và linh hoạt khi thấy chiến thuật áp dụng không có hiệu quả hoặc trong trường hợp đối phương cũng thay đổi chiến thuật thì mình cũng phải thay đổi chiến thuật kịp thời để đối phó lại.</a:t>
            </a:r>
          </a:p>
        </p:txBody>
      </p:sp>
      <p:sp>
        <p:nvSpPr>
          <p:cNvPr id="148485" name="AutoShape 5">
            <a:hlinkClick r:id="" action="ppaction://hlinkshowjump?jump=previousslide" highlightClick="1"/>
            <a:extLst>
              <a:ext uri="{FF2B5EF4-FFF2-40B4-BE49-F238E27FC236}">
                <a16:creationId xmlns:a16="http://schemas.microsoft.com/office/drawing/2014/main" id="{9ED68160-FF7C-CD28-DCF5-5B0C84E6D5BA}"/>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8486" name="AutoShape 6">
            <a:hlinkClick r:id="" action="ppaction://hlinkshowjump?jump=nextslide" highlightClick="1"/>
            <a:extLst>
              <a:ext uri="{FF2B5EF4-FFF2-40B4-BE49-F238E27FC236}">
                <a16:creationId xmlns:a16="http://schemas.microsoft.com/office/drawing/2014/main" id="{A2ACA8D9-145A-35AC-3C5C-F76CD8F17572}"/>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48482"/>
                                        </p:tgtEl>
                                        <p:attrNameLst>
                                          <p:attrName>style.visibility</p:attrName>
                                        </p:attrNameLst>
                                      </p:cBhvr>
                                      <p:to>
                                        <p:strVal val="visible"/>
                                      </p:to>
                                    </p:set>
                                    <p:animEffect transition="in" filter="wipe(down)">
                                      <p:cBhvr>
                                        <p:cTn id="7" dur="500"/>
                                        <p:tgtEl>
                                          <p:spTgt spid="1484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148484">
                                            <p:txEl>
                                              <p:pRg st="0" end="0"/>
                                            </p:txEl>
                                          </p:spTgt>
                                        </p:tgtEl>
                                        <p:attrNameLst>
                                          <p:attrName>style.visibility</p:attrName>
                                        </p:attrNameLst>
                                      </p:cBhvr>
                                      <p:to>
                                        <p:strVal val="visible"/>
                                      </p:to>
                                    </p:set>
                                    <p:animEffect transition="in" filter="fade">
                                      <p:cBhvr>
                                        <p:cTn id="12" dur="1000"/>
                                        <p:tgtEl>
                                          <p:spTgt spid="148484">
                                            <p:txEl>
                                              <p:pRg st="0" end="0"/>
                                            </p:txEl>
                                          </p:spTgt>
                                        </p:tgtEl>
                                      </p:cBhvr>
                                    </p:animEffect>
                                    <p:anim calcmode="lin" valueType="num">
                                      <p:cBhvr>
                                        <p:cTn id="13" dur="1000" fill="hold"/>
                                        <p:tgtEl>
                                          <p:spTgt spid="14848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4848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148484">
                                            <p:txEl>
                                              <p:pRg st="1" end="1"/>
                                            </p:txEl>
                                          </p:spTgt>
                                        </p:tgtEl>
                                        <p:attrNameLst>
                                          <p:attrName>style.visibility</p:attrName>
                                        </p:attrNameLst>
                                      </p:cBhvr>
                                      <p:to>
                                        <p:strVal val="visible"/>
                                      </p:to>
                                    </p:set>
                                    <p:animEffect transition="in" filter="fade">
                                      <p:cBhvr>
                                        <p:cTn id="19" dur="1000"/>
                                        <p:tgtEl>
                                          <p:spTgt spid="148484">
                                            <p:txEl>
                                              <p:pRg st="1" end="1"/>
                                            </p:txEl>
                                          </p:spTgt>
                                        </p:tgtEl>
                                      </p:cBhvr>
                                    </p:animEffect>
                                    <p:anim calcmode="lin" valueType="num">
                                      <p:cBhvr>
                                        <p:cTn id="20" dur="1000" fill="hold"/>
                                        <p:tgtEl>
                                          <p:spTgt spid="148484">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4848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2" grpId="0"/>
      <p:bldP spid="14848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a:extLst>
              <a:ext uri="{FF2B5EF4-FFF2-40B4-BE49-F238E27FC236}">
                <a16:creationId xmlns:a16="http://schemas.microsoft.com/office/drawing/2014/main" id="{F003EE4C-BCD3-9C9A-6235-89F939BDF678}"/>
              </a:ext>
            </a:extLst>
          </p:cNvPr>
          <p:cNvSpPr>
            <a:spLocks noGrp="1" noChangeArrowheads="1"/>
          </p:cNvSpPr>
          <p:nvPr>
            <p:ph type="title"/>
          </p:nvPr>
        </p:nvSpPr>
        <p:spPr>
          <a:xfrm>
            <a:off x="2057400" y="228600"/>
            <a:ext cx="8153400" cy="2362200"/>
          </a:xfrm>
        </p:spPr>
        <p:txBody>
          <a:bodyPr>
            <a:normAutofit fontScale="90000"/>
          </a:bodyPr>
          <a:lstStyle/>
          <a:p>
            <a:pPr algn="just"/>
            <a:r>
              <a:rPr lang="en-US" altLang="en-US" sz="2800"/>
              <a:t>	</a:t>
            </a:r>
            <a:r>
              <a:rPr lang="en-US" altLang="en-US" sz="2800" i="1"/>
              <a:t>- Lấy công làm chính:</a:t>
            </a:r>
            <a:r>
              <a:rPr lang="en-US" altLang="en-US" sz="2800"/>
              <a:t> Tức là khi xây dựng chiến thuật cho bản thân cần phải nhấn mạnh tư tưởng chỉ đạo là tấn công nhanh, liên tục, đồng thời ngay cả trong phòng thủ cũng cần chủ động phòng thủ tích cực để chờ đợi thời cơ nhanh chóng phản ứng.</a:t>
            </a:r>
          </a:p>
        </p:txBody>
      </p:sp>
      <p:sp>
        <p:nvSpPr>
          <p:cNvPr id="149508" name="Rectangle 4">
            <a:extLst>
              <a:ext uri="{FF2B5EF4-FFF2-40B4-BE49-F238E27FC236}">
                <a16:creationId xmlns:a16="http://schemas.microsoft.com/office/drawing/2014/main" id="{BBD379F5-ED2D-C3FD-E577-8950C0BC0570}"/>
              </a:ext>
            </a:extLst>
          </p:cNvPr>
          <p:cNvSpPr>
            <a:spLocks noGrp="1" noChangeArrowheads="1"/>
          </p:cNvSpPr>
          <p:nvPr>
            <p:ph idx="1"/>
          </p:nvPr>
        </p:nvSpPr>
        <p:spPr>
          <a:xfrm>
            <a:off x="1981200" y="2819400"/>
            <a:ext cx="8229600" cy="3657600"/>
          </a:xfrm>
        </p:spPr>
        <p:txBody>
          <a:bodyPr>
            <a:normAutofit/>
          </a:bodyPr>
          <a:lstStyle/>
          <a:p>
            <a:pPr algn="just">
              <a:lnSpc>
                <a:spcPct val="90000"/>
              </a:lnSpc>
            </a:pPr>
            <a:r>
              <a:rPr lang="en-US" altLang="en-US" b="1" i="1"/>
              <a:t>1.4. Những yêu cầu khi vận dụng chiến thuật.</a:t>
            </a:r>
            <a:endParaRPr lang="en-US" altLang="en-US"/>
          </a:p>
          <a:p>
            <a:pPr algn="just">
              <a:lnSpc>
                <a:spcPct val="90000"/>
              </a:lnSpc>
            </a:pPr>
            <a:r>
              <a:rPr lang="en-US" altLang="en-US"/>
              <a:t>	- Vận dụng chiến thuật phải có mục đích trên cơ sở phát huy ưu điểm và che giấu nhược điểm của bản thân để đánh vào nhược điểm và hạn chế tối đa ưu điểm của đối phương. Để đảm bảo yêu cầu này VĐV cần phải chuẩn bị tốt cho mình về mặt kĩ, chiến thuật, thể lực và cả tâm lí thi đấu, khả năng quan sát đánh giá đối phương ở các mặt trên và đặt ra chiến thuật thi đấu hợp lí.</a:t>
            </a:r>
          </a:p>
        </p:txBody>
      </p:sp>
      <p:sp>
        <p:nvSpPr>
          <p:cNvPr id="149509" name="AutoShape 5">
            <a:hlinkClick r:id="" action="ppaction://hlinkshowjump?jump=previousslide" highlightClick="1"/>
            <a:extLst>
              <a:ext uri="{FF2B5EF4-FFF2-40B4-BE49-F238E27FC236}">
                <a16:creationId xmlns:a16="http://schemas.microsoft.com/office/drawing/2014/main" id="{5D6F775E-0E9A-6469-99FA-FF3D0B045AA3}"/>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9510" name="AutoShape 6">
            <a:hlinkClick r:id="" action="ppaction://hlinkshowjump?jump=nextslide" highlightClick="1"/>
            <a:extLst>
              <a:ext uri="{FF2B5EF4-FFF2-40B4-BE49-F238E27FC236}">
                <a16:creationId xmlns:a16="http://schemas.microsoft.com/office/drawing/2014/main" id="{DE72ED2F-2A52-B910-202F-1CCC31CFA062}"/>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49506"/>
                                        </p:tgtEl>
                                        <p:attrNameLst>
                                          <p:attrName>style.visibility</p:attrName>
                                        </p:attrNameLst>
                                      </p:cBhvr>
                                      <p:to>
                                        <p:strVal val="visible"/>
                                      </p:to>
                                    </p:set>
                                    <p:animEffect transition="in" filter="fade">
                                      <p:cBhvr>
                                        <p:cTn id="7" dur="1000"/>
                                        <p:tgtEl>
                                          <p:spTgt spid="149506"/>
                                        </p:tgtEl>
                                      </p:cBhvr>
                                    </p:animEffect>
                                    <p:anim calcmode="lin" valueType="num">
                                      <p:cBhvr>
                                        <p:cTn id="8" dur="1000" fill="hold"/>
                                        <p:tgtEl>
                                          <p:spTgt spid="149506"/>
                                        </p:tgtEl>
                                        <p:attrNameLst>
                                          <p:attrName>ppt_x</p:attrName>
                                        </p:attrNameLst>
                                      </p:cBhvr>
                                      <p:tavLst>
                                        <p:tav tm="0">
                                          <p:val>
                                            <p:strVal val="#ppt_x"/>
                                          </p:val>
                                        </p:tav>
                                        <p:tav tm="100000">
                                          <p:val>
                                            <p:strVal val="#ppt_x"/>
                                          </p:val>
                                        </p:tav>
                                      </p:tavLst>
                                    </p:anim>
                                    <p:anim calcmode="lin" valueType="num">
                                      <p:cBhvr>
                                        <p:cTn id="9" dur="1000" fill="hold"/>
                                        <p:tgtEl>
                                          <p:spTgt spid="14950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149508">
                                            <p:txEl>
                                              <p:pRg st="0" end="0"/>
                                            </p:txEl>
                                          </p:spTgt>
                                        </p:tgtEl>
                                        <p:attrNameLst>
                                          <p:attrName>style.visibility</p:attrName>
                                        </p:attrNameLst>
                                      </p:cBhvr>
                                      <p:to>
                                        <p:strVal val="visible"/>
                                      </p:to>
                                    </p:set>
                                    <p:animEffect transition="in" filter="wipe(down)">
                                      <p:cBhvr>
                                        <p:cTn id="14" dur="500"/>
                                        <p:tgtEl>
                                          <p:spTgt spid="149508">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149508">
                                            <p:txEl>
                                              <p:pRg st="1" end="1"/>
                                            </p:txEl>
                                          </p:spTgt>
                                        </p:tgtEl>
                                        <p:attrNameLst>
                                          <p:attrName>style.visibility</p:attrName>
                                        </p:attrNameLst>
                                      </p:cBhvr>
                                      <p:to>
                                        <p:strVal val="visible"/>
                                      </p:to>
                                    </p:set>
                                    <p:animEffect transition="in" filter="fade">
                                      <p:cBhvr>
                                        <p:cTn id="19" dur="1000"/>
                                        <p:tgtEl>
                                          <p:spTgt spid="149508">
                                            <p:txEl>
                                              <p:pRg st="1" end="1"/>
                                            </p:txEl>
                                          </p:spTgt>
                                        </p:tgtEl>
                                      </p:cBhvr>
                                    </p:animEffect>
                                    <p:anim calcmode="lin" valueType="num">
                                      <p:cBhvr>
                                        <p:cTn id="20" dur="1000" fill="hold"/>
                                        <p:tgtEl>
                                          <p:spTgt spid="149508">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4950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Rectangle 3">
            <a:extLst>
              <a:ext uri="{FF2B5EF4-FFF2-40B4-BE49-F238E27FC236}">
                <a16:creationId xmlns:a16="http://schemas.microsoft.com/office/drawing/2014/main" id="{6A172B2D-D944-F13B-479F-F63AB94D7E5E}"/>
              </a:ext>
            </a:extLst>
          </p:cNvPr>
          <p:cNvSpPr>
            <a:spLocks noGrp="1" noChangeArrowheads="1"/>
          </p:cNvSpPr>
          <p:nvPr>
            <p:ph idx="1"/>
          </p:nvPr>
        </p:nvSpPr>
        <p:spPr>
          <a:xfrm>
            <a:off x="2057400" y="533400"/>
            <a:ext cx="8229600" cy="5562600"/>
          </a:xfrm>
        </p:spPr>
        <p:txBody>
          <a:bodyPr/>
          <a:lstStyle/>
          <a:p>
            <a:pPr algn="just">
              <a:lnSpc>
                <a:spcPct val="90000"/>
              </a:lnSpc>
            </a:pPr>
            <a:r>
              <a:rPr lang="en-US" altLang="en-US"/>
              <a:t>	 - Xác định chiến thuật phải có sự thống nhất giữa chỉ đạo viên và VĐV, cần có sự phối hợp chặt chẽ giữa 2 người trong quá trình thi dấu, điều này đòi hỏi giữa chỉ đạo viên và VĐV phải có sự hiểu biết và thông cảm sâu sắc với nhau tập trung ý kiến tối đa của tập thể đẻ áp dụng chiến thuật phù hợp.</a:t>
            </a:r>
          </a:p>
          <a:p>
            <a:pPr algn="just">
              <a:lnSpc>
                <a:spcPct val="90000"/>
              </a:lnSpc>
            </a:pPr>
            <a:r>
              <a:rPr lang="en-US" altLang="en-US"/>
              <a:t>	- Chiến thuật phải được vận dụng một cách linh hoạt vào điều kiện cụ thể của từng trận. Luôn suy nghĩ sáng tạo, chủ động khi vận dụng chiến thuật, mỗi trận đấu khác nhau, đối tượng khác nhau cần áp dụng những chiến thuật khác nhau, không nên ỷ lại bất kì vào một loại chiến thuật nào mà cần được thay đổi kịp thời để phù hợp với từng trận đấu.</a:t>
            </a:r>
          </a:p>
        </p:txBody>
      </p:sp>
      <p:sp>
        <p:nvSpPr>
          <p:cNvPr id="150532" name="AutoShape 4">
            <a:hlinkClick r:id="" action="ppaction://hlinkshowjump?jump=previousslide" highlightClick="1"/>
            <a:extLst>
              <a:ext uri="{FF2B5EF4-FFF2-40B4-BE49-F238E27FC236}">
                <a16:creationId xmlns:a16="http://schemas.microsoft.com/office/drawing/2014/main" id="{CF9B42F1-CE7B-17A1-A90C-45CDE196BFEB}"/>
              </a:ext>
            </a:extLst>
          </p:cNvPr>
          <p:cNvSpPr>
            <a:spLocks noChangeArrowheads="1"/>
          </p:cNvSpPr>
          <p:nvPr/>
        </p:nvSpPr>
        <p:spPr bwMode="auto">
          <a:xfrm>
            <a:off x="1828800" y="6400800"/>
            <a:ext cx="457200" cy="304800"/>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0533" name="AutoShape 5">
            <a:hlinkClick r:id="" action="ppaction://hlinkshowjump?jump=nextslide" highlightClick="1"/>
            <a:extLst>
              <a:ext uri="{FF2B5EF4-FFF2-40B4-BE49-F238E27FC236}">
                <a16:creationId xmlns:a16="http://schemas.microsoft.com/office/drawing/2014/main" id="{03BC7FB9-C0AA-813F-ADA2-43EA2470AA17}"/>
              </a:ext>
            </a:extLst>
          </p:cNvPr>
          <p:cNvSpPr>
            <a:spLocks noChangeArrowheads="1"/>
          </p:cNvSpPr>
          <p:nvPr/>
        </p:nvSpPr>
        <p:spPr bwMode="auto">
          <a:xfrm>
            <a:off x="9817100" y="6350000"/>
            <a:ext cx="469900" cy="279400"/>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50531">
                                            <p:txEl>
                                              <p:pRg st="0" end="0"/>
                                            </p:txEl>
                                          </p:spTgt>
                                        </p:tgtEl>
                                        <p:attrNameLst>
                                          <p:attrName>style.visibility</p:attrName>
                                        </p:attrNameLst>
                                      </p:cBhvr>
                                      <p:to>
                                        <p:strVal val="visible"/>
                                      </p:to>
                                    </p:set>
                                    <p:animEffect transition="in" filter="fade">
                                      <p:cBhvr>
                                        <p:cTn id="7" dur="1000"/>
                                        <p:tgtEl>
                                          <p:spTgt spid="150531">
                                            <p:txEl>
                                              <p:pRg st="0" end="0"/>
                                            </p:txEl>
                                          </p:spTgt>
                                        </p:tgtEl>
                                      </p:cBhvr>
                                    </p:animEffect>
                                    <p:anim calcmode="lin" valueType="num">
                                      <p:cBhvr>
                                        <p:cTn id="8" dur="1000" fill="hold"/>
                                        <p:tgtEl>
                                          <p:spTgt spid="1505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05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50531">
                                            <p:txEl>
                                              <p:pRg st="1" end="1"/>
                                            </p:txEl>
                                          </p:spTgt>
                                        </p:tgtEl>
                                        <p:attrNameLst>
                                          <p:attrName>style.visibility</p:attrName>
                                        </p:attrNameLst>
                                      </p:cBhvr>
                                      <p:to>
                                        <p:strVal val="visible"/>
                                      </p:to>
                                    </p:set>
                                    <p:animEffect transition="in" filter="fade">
                                      <p:cBhvr>
                                        <p:cTn id="14" dur="1000"/>
                                        <p:tgtEl>
                                          <p:spTgt spid="150531">
                                            <p:txEl>
                                              <p:pRg st="1" end="1"/>
                                            </p:txEl>
                                          </p:spTgt>
                                        </p:tgtEl>
                                      </p:cBhvr>
                                    </p:animEffect>
                                    <p:anim calcmode="lin" valueType="num">
                                      <p:cBhvr>
                                        <p:cTn id="15" dur="1000" fill="hold"/>
                                        <p:tgtEl>
                                          <p:spTgt spid="15053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5053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1" grpId="0" build="p"/>
    </p:bld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0A84C02-4F09-40FE-82F3-79312BC08B2E}" vid="{8CF0B9B1-669A-4898-A12F-E87E9FA76E17}"/>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TotalTime>
  <Words>2392</Words>
  <Application>Microsoft Office PowerPoint</Application>
  <PresentationFormat>Widescreen</PresentationFormat>
  <Paragraphs>76</Paragraphs>
  <Slides>17</Slides>
  <Notes>17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Arial</vt:lpstr>
      <vt:lpstr>Calibri</vt:lpstr>
      <vt:lpstr>Calibri Light</vt:lpstr>
      <vt:lpstr>Trebuchet MS</vt:lpstr>
      <vt:lpstr>Wingdings 3</vt:lpstr>
      <vt:lpstr>Custom Design</vt:lpstr>
      <vt:lpstr>Facet</vt:lpstr>
      <vt:lpstr>NỘI DUNG CHƯƠNG TRÌNH GIẢNG DẠY MÔN CẦU LÔNG</vt:lpstr>
      <vt:lpstr>CHƯƠNG III . CHIẾN THUẬT THI ĐẤU VÀ PPGD </vt:lpstr>
      <vt:lpstr>1.2. Mục đích vận dụng chiến thuật trong thi đấu cầu lông.</vt:lpstr>
      <vt:lpstr>PowerPoint Presentation</vt:lpstr>
      <vt:lpstr>PowerPoint Presentation</vt:lpstr>
      <vt:lpstr>PowerPoint Presentation</vt:lpstr>
      <vt:lpstr>1.3. Tư tưởng chỉ đạo khi vận dụng chiến thuật.</vt:lpstr>
      <vt:lpstr> - Lấy công làm chính: Tức là khi xây dựng chiến thuật cho bản thân cần phải nhấn mạnh tư tưởng chỉ đạo là tấn công nhanh, liên tục, đồng thời ngay cả trong phòng thủ cũng cần chủ động phòng thủ tích cực để chờ đợi thời cơ nhanh chóng phản ứng.</vt:lpstr>
      <vt:lpstr>PowerPoint Presentation</vt:lpstr>
      <vt:lpstr>2. Phương pháp giảng dạy.</vt:lpstr>
      <vt:lpstr>2.2. Nhiệm vụ yêu cầu của công tác giảng dạy chiến thuật cầu lông. </vt:lpstr>
      <vt:lpstr>PowerPoint Presentation</vt:lpstr>
      <vt:lpstr>2.2.2. Yêu cầu của công tác giảng dạy chiến thuật. </vt:lpstr>
      <vt:lpstr>2.2.3. Phương pháp giảng dạy.</vt:lpstr>
      <vt:lpstr>PowerPoint Presentation</vt:lpstr>
      <vt:lpstr>2.2.4. Các bước tiến hành giảng dạy chiến thuật.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NỘI DUNG CHƯƠNG TRÌNH GIẢNG DẠY MÔN CẦU LÔNG</dc:title>
  <dc:creator>THINK</dc:creator>
  <cp:lastModifiedBy>THINK</cp:lastModifiedBy>
  <cp:revision>1</cp:revision>
  <dcterms:created xsi:type="dcterms:W3CDTF">2023-05-13T13:16:16Z</dcterms:created>
  <dcterms:modified xsi:type="dcterms:W3CDTF">2023-05-13T13:18:05Z</dcterms:modified>
</cp:coreProperties>
</file>